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notesSlides/notesSlide2.xml" ContentType="application/vnd.openxmlformats-officedocument.presentationml.notesSlide+xml"/>
  <Override PartName="/ppt/tags/tag26.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27.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tags/tag28.xml" ContentType="application/vnd.openxmlformats-officedocument.presentationml.tags+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tags/tag29.xml" ContentType="application/vnd.openxmlformats-officedocument.presentationml.tags+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charts/colors1.xml" ContentType="application/vnd.ms-office.chartcolorstyle+xml"/>
  <Override PartName="/ppt/charts/style1.xml" ContentType="application/vnd.ms-office.chartstyle+xml"/>
  <Override PartName="/ppt/charts/colors2.xml" ContentType="application/vnd.ms-office.chartcolorstyle+xml"/>
  <Override PartName="/ppt/charts/style2.xml" ContentType="application/vnd.ms-office.chartstyle+xml"/>
  <Override PartName="/ppt/charts/colors3.xml" ContentType="application/vnd.ms-office.chartcolorstyle+xml"/>
  <Override PartName="/ppt/charts/style3.xml" ContentType="application/vnd.ms-office.chartstyl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717" r:id="rId1"/>
    <p:sldMasterId id="2147483726" r:id="rId2"/>
  </p:sldMasterIdLst>
  <p:notesMasterIdLst>
    <p:notesMasterId r:id="rId25"/>
  </p:notesMasterIdLst>
  <p:handoutMasterIdLst>
    <p:handoutMasterId r:id="rId26"/>
  </p:handoutMasterIdLst>
  <p:sldIdLst>
    <p:sldId id="3171" r:id="rId3"/>
    <p:sldId id="3173" r:id="rId4"/>
    <p:sldId id="3174" r:id="rId5"/>
    <p:sldId id="3180" r:id="rId6"/>
    <p:sldId id="3181" r:id="rId7"/>
    <p:sldId id="3182" r:id="rId8"/>
    <p:sldId id="3183" r:id="rId9"/>
    <p:sldId id="3193" r:id="rId10"/>
    <p:sldId id="3185" r:id="rId11"/>
    <p:sldId id="3186" r:id="rId12"/>
    <p:sldId id="3187" r:id="rId13"/>
    <p:sldId id="3188" r:id="rId14"/>
    <p:sldId id="3194" r:id="rId15"/>
    <p:sldId id="3176" r:id="rId16"/>
    <p:sldId id="3177" r:id="rId17"/>
    <p:sldId id="3178" r:id="rId18"/>
    <p:sldId id="3195" r:id="rId19"/>
    <p:sldId id="3190" r:id="rId20"/>
    <p:sldId id="3191" r:id="rId21"/>
    <p:sldId id="3192" r:id="rId22"/>
    <p:sldId id="3196" r:id="rId23"/>
    <p:sldId id="3197" r:id="rId24"/>
  </p:sldIdLst>
  <p:sldSz cx="12858750" cy="7232650"/>
  <p:notesSz cx="6858000" cy="9144000"/>
  <p:custDataLst>
    <p:tags r:id="rId27"/>
  </p:custDataLst>
  <p:defaultTex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639763" indent="-182563"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1282700" indent="-3683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925638" indent="-554038"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2568575" indent="-73977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p:defaultTextStyle>
  <p:extLst>
    <p:ext uri="{EFAFB233-063F-42B5-8137-9DF3F51BA10A}">
      <p15:sldGuideLst xmlns:p15="http://schemas.microsoft.com/office/powerpoint/2012/main" xmlns="">
        <p15:guide id="1" orient="horz" pos="328" userDrawn="1">
          <p15:clr>
            <a:srgbClr val="A4A3A4"/>
          </p15:clr>
        </p15:guide>
        <p15:guide id="2" pos="4050" userDrawn="1">
          <p15:clr>
            <a:srgbClr val="A4A3A4"/>
          </p15:clr>
        </p15:guide>
        <p15:guide id="3" pos="557" userDrawn="1">
          <p15:clr>
            <a:srgbClr val="A4A3A4"/>
          </p15:clr>
        </p15:guide>
        <p15:guide id="5" orient="horz" pos="4183" userDrawn="1">
          <p15:clr>
            <a:srgbClr val="A4A3A4"/>
          </p15:clr>
        </p15:guide>
        <p15:guide id="6" pos="7497" userDrawn="1">
          <p15:clr>
            <a:srgbClr val="A4A3A4"/>
          </p15:clr>
        </p15:guide>
        <p15:guide id="7" pos="6908" userDrawn="1">
          <p15:clr>
            <a:srgbClr val="A4A3A4"/>
          </p15:clr>
        </p15:guide>
      </p15:sldGuideLst>
    </p:ext>
    <p:ext uri="{2D200454-40CA-4A62-9FC3-DE9A4176ACB9}">
      <p15:notes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6314A"/>
    <a:srgbClr val="8C9750"/>
    <a:srgbClr val="B0C30E"/>
    <a:srgbClr val="629C08"/>
    <a:srgbClr val="F6B677"/>
    <a:srgbClr val="752362"/>
    <a:srgbClr val="F7BE8D"/>
    <a:srgbClr val="206027"/>
    <a:srgbClr val="1A5224"/>
    <a:srgbClr val="7CCA1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298" autoAdjust="0"/>
    <p:restoredTop sz="95317" autoAdjust="0"/>
  </p:normalViewPr>
  <p:slideViewPr>
    <p:cSldViewPr>
      <p:cViewPr>
        <p:scale>
          <a:sx n="50" d="100"/>
          <a:sy n="50" d="100"/>
        </p:scale>
        <p:origin x="-282" y="-1698"/>
      </p:cViewPr>
      <p:guideLst>
        <p:guide orient="horz" pos="328"/>
        <p:guide orient="horz" pos="4183"/>
        <p:guide pos="4050"/>
        <p:guide pos="557"/>
        <p:guide pos="7497"/>
        <p:guide pos="6908"/>
      </p:guideLst>
    </p:cSldViewPr>
  </p:slideViewPr>
  <p:outlineViewPr>
    <p:cViewPr>
      <p:scale>
        <a:sx n="100" d="100"/>
        <a:sy n="100" d="100"/>
      </p:scale>
      <p:origin x="0" y="-9972"/>
    </p:cViewPr>
  </p:outlineViewPr>
  <p:notesTextViewPr>
    <p:cViewPr>
      <p:scale>
        <a:sx n="1" d="1"/>
        <a:sy n="1" d="1"/>
      </p:scale>
      <p:origin x="0" y="0"/>
    </p:cViewPr>
  </p:notesTextViewPr>
  <p:sorterViewPr>
    <p:cViewPr>
      <p:scale>
        <a:sx n="132" d="100"/>
        <a:sy n="132" d="100"/>
      </p:scale>
      <p:origin x="0" y="0"/>
    </p:cViewPr>
  </p:sorterViewPr>
  <p:notesViewPr>
    <p:cSldViewPr>
      <p:cViewPr varScale="1">
        <p:scale>
          <a:sx n="65" d="100"/>
          <a:sy n="65" d="100"/>
        </p:scale>
        <p:origin x="2796" y="5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handoutMaster" Target="handoutMasters/handoutMaster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tags" Target="tags/tag1.xml"/><Relationship Id="rId30"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microsoft.com/office/2011/relationships/chartStyle" Target="style1.xml"/><Relationship Id="rId2" Type="http://schemas.microsoft.com/office/2011/relationships/chartColorStyle" Target="colors1.xml"/><Relationship Id="rId1" Type="http://schemas.openxmlformats.org/officeDocument/2006/relationships/package" Target="../embeddings/Microsoft_Excel_Worksheet1.xlsx"/></Relationships>
</file>

<file path=ppt/charts/_rels/chart2.xml.rels><?xml version="1.0" encoding="UTF-8" standalone="yes"?>
<Relationships xmlns="http://schemas.openxmlformats.org/package/2006/relationships"><Relationship Id="rId3" Type="http://schemas.microsoft.com/office/2011/relationships/chartStyle" Target="style2.xml"/><Relationship Id="rId2" Type="http://schemas.microsoft.com/office/2011/relationships/chartColorStyle" Target="colors2.xml"/><Relationship Id="rId1" Type="http://schemas.openxmlformats.org/officeDocument/2006/relationships/package" Target="../embeddings/Microsoft_Excel_Worksheet2.xlsx"/></Relationships>
</file>

<file path=ppt/charts/_rels/chart3.xml.rels><?xml version="1.0" encoding="UTF-8" standalone="yes"?>
<Relationships xmlns="http://schemas.openxmlformats.org/package/2006/relationships"><Relationship Id="rId3" Type="http://schemas.microsoft.com/office/2011/relationships/chartStyle" Target="style3.xml"/><Relationship Id="rId2" Type="http://schemas.microsoft.com/office/2011/relationships/chartColorStyle" Target="colors3.xml"/><Relationship Id="rId1" Type="http://schemas.openxmlformats.org/officeDocument/2006/relationships/package" Target="../embeddings/Microsoft_Excel_Worksheet3.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dPt>
            <c:idx val="0"/>
            <c:bubble3D val="0"/>
            <c:spPr>
              <a:solidFill>
                <a:schemeClr val="accent1"/>
              </a:solidFill>
              <a:ln w="19050">
                <a:solidFill>
                  <a:schemeClr val="lt1"/>
                </a:solidFill>
              </a:ln>
              <a:effectLst/>
            </c:spPr>
          </c:dPt>
          <c:dPt>
            <c:idx val="1"/>
            <c:bubble3D val="0"/>
            <c:spPr>
              <a:solidFill>
                <a:schemeClr val="accent2"/>
              </a:solidFill>
              <a:ln w="19050">
                <a:solidFill>
                  <a:schemeClr val="lt1"/>
                </a:solid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dPt>
          <c:val>
            <c:numRef>
              <c:f>Sheet1!$B$2:$B$5</c:f>
              <c:numCache>
                <c:formatCode>General</c:formatCode>
                <c:ptCount val="4"/>
                <c:pt idx="0">
                  <c:v>4.3</c:v>
                </c:pt>
                <c:pt idx="1">
                  <c:v>5.6</c:v>
                </c:pt>
                <c:pt idx="2">
                  <c:v>3.8</c:v>
                </c:pt>
              </c:numCache>
            </c:numRef>
          </c:val>
          <c:extLst>
            <c:ext xmlns:c15="http://schemas.microsoft.com/office/drawing/2012/chart" uri="{02D57815-91ED-43cb-92C2-25804820EDAC}">
              <c15:filteredSeriesTitle>
                <c15:tx>
                  <c:strRef>
                    <c:extLst>
                      <c:ext uri="{02D57815-91ED-43cb-92C2-25804820EDAC}">
                        <c15:formulaRef>
                          <c15:sqref>Sheet1!$B$1</c15:sqref>
                        </c15:formulaRef>
                      </c:ext>
                    </c:extLst>
                    <c:strCache>
                      <c:ptCount val="1"/>
                      <c:pt idx="0">
                        <c:v>Sales</c:v>
                      </c:pt>
                    </c:strCache>
                  </c:strRef>
                </c15:tx>
              </c15:filteredSeriesTitle>
            </c:ext>
            <c:ext xmlns:c15="http://schemas.microsoft.com/office/drawing/2012/chart" uri="{02D57815-91ED-43cb-92C2-25804820EDAC}">
              <c15:filteredCategoryTitle>
                <c15:cat>
                  <c:strRef>
                    <c:extLst>
                      <c:ext uri="{02D57815-91ED-43cb-92C2-25804820EDAC}">
                        <c15:formulaRef>
                          <c15:sqref>Sheet1!$A$2:$A$5</c15:sqref>
                        </c15:formulaRef>
                      </c:ext>
                    </c:extLst>
                    <c:strCache>
                      <c:ptCount val="3"/>
                      <c:pt idx="0">
                        <c:v>1st Qtr</c:v>
                      </c:pt>
                      <c:pt idx="1">
                        <c:v>2nd Qtr</c:v>
                      </c:pt>
                      <c:pt idx="2">
                        <c:v>3rd Qtr</c:v>
                      </c:pt>
                    </c:strCache>
                  </c:strRef>
                </c15:cat>
              </c15:filteredCategoryTitle>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latin typeface="Arial" panose="020B0604020202020204" pitchFamily="34" charset="0"/>
          <a:ea typeface="微软雅黑" panose="020B0503020204020204" pitchFamily="34" charset="-122"/>
          <a:cs typeface="+mn-ea"/>
          <a:sym typeface="Arial" panose="020B0604020202020204" pitchFamily="34" charset="0"/>
        </a:defRPr>
      </a:pPr>
      <a:endParaRPr lang="zh-CN"/>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dPt>
            <c:idx val="0"/>
            <c:bubble3D val="0"/>
            <c:spPr>
              <a:solidFill>
                <a:schemeClr val="accent2"/>
              </a:solidFill>
              <a:ln w="19050">
                <a:solidFill>
                  <a:schemeClr val="lt1"/>
                </a:solidFill>
              </a:ln>
              <a:effectLst/>
            </c:spPr>
          </c:dPt>
          <c:dPt>
            <c:idx val="1"/>
            <c:bubble3D val="0"/>
            <c:spPr>
              <a:solidFill>
                <a:schemeClr val="accent3"/>
              </a:solidFill>
              <a:ln w="19050">
                <a:solidFill>
                  <a:schemeClr val="lt1"/>
                </a:solidFill>
              </a:ln>
              <a:effectLst/>
            </c:spPr>
          </c:dPt>
          <c:dPt>
            <c:idx val="2"/>
            <c:bubble3D val="0"/>
            <c:spPr>
              <a:solidFill>
                <a:schemeClr val="accent4"/>
              </a:solidFill>
              <a:ln w="19050">
                <a:solidFill>
                  <a:schemeClr val="lt1"/>
                </a:solidFill>
              </a:ln>
              <a:effectLst/>
            </c:spPr>
          </c:dPt>
          <c:dPt>
            <c:idx val="3"/>
            <c:bubble3D val="0"/>
            <c:spPr>
              <a:solidFill>
                <a:schemeClr val="accent4"/>
              </a:solidFill>
              <a:ln w="19050">
                <a:solidFill>
                  <a:schemeClr val="lt1"/>
                </a:solidFill>
              </a:ln>
              <a:effectLst/>
            </c:spPr>
          </c:dPt>
          <c:val>
            <c:numRef>
              <c:f>Sheet1!$B$2:$B$5</c:f>
              <c:numCache>
                <c:formatCode>General</c:formatCode>
                <c:ptCount val="4"/>
                <c:pt idx="0">
                  <c:v>5.5</c:v>
                </c:pt>
                <c:pt idx="1">
                  <c:v>3.3</c:v>
                </c:pt>
                <c:pt idx="2">
                  <c:v>3.8</c:v>
                </c:pt>
              </c:numCache>
            </c:numRef>
          </c:val>
          <c:extLst>
            <c:ext xmlns:c15="http://schemas.microsoft.com/office/drawing/2012/chart" uri="{02D57815-91ED-43cb-92C2-25804820EDAC}">
              <c15:filteredSeriesTitle>
                <c15:tx>
                  <c:strRef>
                    <c:extLst>
                      <c:ext uri="{02D57815-91ED-43cb-92C2-25804820EDAC}">
                        <c15:formulaRef>
                          <c15:sqref>Sheet1!$B$1</c15:sqref>
                        </c15:formulaRef>
                      </c:ext>
                    </c:extLst>
                    <c:strCache>
                      <c:ptCount val="1"/>
                      <c:pt idx="0">
                        <c:v>Sales</c:v>
                      </c:pt>
                    </c:strCache>
                  </c:strRef>
                </c15:tx>
              </c15:filteredSeriesTitle>
            </c:ext>
            <c:ext xmlns:c15="http://schemas.microsoft.com/office/drawing/2012/chart" uri="{02D57815-91ED-43cb-92C2-25804820EDAC}">
              <c15:filteredCategoryTitle>
                <c15:cat>
                  <c:strRef>
                    <c:extLst>
                      <c:ext uri="{02D57815-91ED-43cb-92C2-25804820EDAC}">
                        <c15:formulaRef>
                          <c15:sqref>Sheet1!$A$2:$A$5</c15:sqref>
                        </c15:formulaRef>
                      </c:ext>
                    </c:extLst>
                    <c:strCache>
                      <c:ptCount val="3"/>
                      <c:pt idx="0">
                        <c:v>1st Qtr</c:v>
                      </c:pt>
                      <c:pt idx="1">
                        <c:v>2nd Qtr</c:v>
                      </c:pt>
                      <c:pt idx="2">
                        <c:v>3rd Qtr</c:v>
                      </c:pt>
                    </c:strCache>
                  </c:strRef>
                </c15:cat>
              </c15:filteredCategoryTitle>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latin typeface="Arial" panose="020B0604020202020204" pitchFamily="34" charset="0"/>
          <a:ea typeface="微软雅黑" panose="020B0503020204020204" pitchFamily="34" charset="-122"/>
          <a:cs typeface="+mn-ea"/>
          <a:sym typeface="Arial" panose="020B0604020202020204" pitchFamily="34" charset="0"/>
        </a:defRPr>
      </a:pPr>
      <a:endParaRPr lang="zh-CN"/>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dPt>
            <c:idx val="0"/>
            <c:bubble3D val="0"/>
            <c:spPr>
              <a:solidFill>
                <a:schemeClr val="accent2"/>
              </a:solidFill>
              <a:ln w="19050">
                <a:solidFill>
                  <a:schemeClr val="lt1"/>
                </a:solidFill>
              </a:ln>
              <a:effectLst/>
            </c:spPr>
          </c:dPt>
          <c:dPt>
            <c:idx val="1"/>
            <c:bubble3D val="0"/>
            <c:spPr>
              <a:solidFill>
                <a:schemeClr val="accent4"/>
              </a:solidFill>
              <a:ln w="19050">
                <a:solidFill>
                  <a:schemeClr val="lt1"/>
                </a:solidFill>
              </a:ln>
              <a:effectLst/>
            </c:spPr>
          </c:dPt>
          <c:dPt>
            <c:idx val="2"/>
            <c:bubble3D val="0"/>
            <c:spPr>
              <a:solidFill>
                <a:schemeClr val="accent1"/>
              </a:solidFill>
              <a:ln w="19050">
                <a:solidFill>
                  <a:schemeClr val="lt1"/>
                </a:solidFill>
              </a:ln>
              <a:effectLst/>
            </c:spPr>
          </c:dPt>
          <c:dPt>
            <c:idx val="3"/>
            <c:bubble3D val="0"/>
            <c:spPr>
              <a:solidFill>
                <a:schemeClr val="accent4"/>
              </a:solidFill>
              <a:ln w="19050">
                <a:solidFill>
                  <a:schemeClr val="lt1"/>
                </a:solidFill>
              </a:ln>
              <a:effectLst/>
            </c:spPr>
          </c:dPt>
          <c:val>
            <c:numRef>
              <c:f>Sheet1!$B$2:$B$5</c:f>
              <c:numCache>
                <c:formatCode>General</c:formatCode>
                <c:ptCount val="4"/>
                <c:pt idx="0">
                  <c:v>3.3</c:v>
                </c:pt>
                <c:pt idx="1">
                  <c:v>4.8</c:v>
                </c:pt>
                <c:pt idx="2">
                  <c:v>3.8</c:v>
                </c:pt>
              </c:numCache>
            </c:numRef>
          </c:val>
          <c:extLst>
            <c:ext xmlns:c15="http://schemas.microsoft.com/office/drawing/2012/chart" uri="{02D57815-91ED-43cb-92C2-25804820EDAC}">
              <c15:filteredSeriesTitle>
                <c15:tx>
                  <c:strRef>
                    <c:extLst>
                      <c:ext uri="{02D57815-91ED-43cb-92C2-25804820EDAC}">
                        <c15:formulaRef>
                          <c15:sqref>Sheet1!$B$1</c15:sqref>
                        </c15:formulaRef>
                      </c:ext>
                    </c:extLst>
                    <c:strCache>
                      <c:ptCount val="1"/>
                      <c:pt idx="0">
                        <c:v>Sales</c:v>
                      </c:pt>
                    </c:strCache>
                  </c:strRef>
                </c15:tx>
              </c15:filteredSeriesTitle>
            </c:ext>
            <c:ext xmlns:c15="http://schemas.microsoft.com/office/drawing/2012/chart" uri="{02D57815-91ED-43cb-92C2-25804820EDAC}">
              <c15:filteredCategoryTitle>
                <c15:cat>
                  <c:strRef>
                    <c:extLst>
                      <c:ext uri="{02D57815-91ED-43cb-92C2-25804820EDAC}">
                        <c15:formulaRef>
                          <c15:sqref>Sheet1!$A$2:$A$5</c15:sqref>
                        </c15:formulaRef>
                      </c:ext>
                    </c:extLst>
                    <c:strCache>
                      <c:ptCount val="3"/>
                      <c:pt idx="0">
                        <c:v>1st Qtr</c:v>
                      </c:pt>
                      <c:pt idx="1">
                        <c:v>2nd Qtr</c:v>
                      </c:pt>
                      <c:pt idx="2">
                        <c:v>3rd Qtr</c:v>
                      </c:pt>
                    </c:strCache>
                  </c:strRef>
                </c15:cat>
              </c15:filteredCategoryTitle>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latin typeface="Arial" panose="020B0604020202020204" pitchFamily="34" charset="0"/>
          <a:ea typeface="微软雅黑" panose="020B0503020204020204" pitchFamily="34" charset="-122"/>
          <a:cs typeface="+mn-ea"/>
          <a:sym typeface="Arial" panose="020B0604020202020204" pitchFamily="34" charset="0"/>
        </a:defRPr>
      </a:pPr>
      <a:endParaRPr lang="zh-CN"/>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9630DBF-D010-4114-9DE3-41E342A27C18}" type="datetimeFigureOut">
              <a:rPr lang="zh-CN" altLang="en-US" smtClean="0"/>
              <a:t>2019/2/20</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4D1D107-4CC9-43CA-8CA8-36E1DF70D5F2}" type="slidenum">
              <a:rPr lang="zh-CN" altLang="en-US" smtClean="0"/>
              <a:t>‹#›</a:t>
            </a:fld>
            <a:endParaRPr lang="zh-CN" altLang="en-US"/>
          </a:p>
        </p:txBody>
      </p:sp>
    </p:spTree>
    <p:extLst>
      <p:ext uri="{BB962C8B-B14F-4D97-AF65-F5344CB8AC3E}">
        <p14:creationId xmlns:p14="http://schemas.microsoft.com/office/powerpoint/2010/main" val="1986660076"/>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2.png>
</file>

<file path=ppt/media/image3.png>
</file>

<file path=ppt/media/image4.jpe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pPr>
              <a:defRPr/>
            </a:pPr>
            <a:fld id="{06024D97-E667-405D-B634-E583E2108D71}" type="datetimeFigureOut">
              <a:rPr lang="zh-CN" altLang="en-US"/>
              <a:pPr>
                <a:defRPr/>
              </a:pPr>
              <a:t>2019/2/20</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zh-CN" altLang="en-US" noProof="0" smtClean="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noProof="0" smtClean="0"/>
              <a:t>单击此处编辑母版文本样式</a:t>
            </a:r>
          </a:p>
          <a:p>
            <a:pPr lvl="1"/>
            <a:r>
              <a:rPr lang="zh-CN" altLang="en-US" noProof="0" smtClean="0"/>
              <a:t>第二级</a:t>
            </a:r>
          </a:p>
          <a:p>
            <a:pPr lvl="2"/>
            <a:r>
              <a:rPr lang="zh-CN" altLang="en-US" noProof="0" smtClean="0"/>
              <a:t>第三级</a:t>
            </a:r>
          </a:p>
          <a:p>
            <a:pPr lvl="3"/>
            <a:r>
              <a:rPr lang="zh-CN" altLang="en-US" noProof="0" smtClean="0"/>
              <a:t>第四级</a:t>
            </a:r>
          </a:p>
          <a:p>
            <a:pPr lvl="4"/>
            <a:r>
              <a:rPr lang="zh-CN" altLang="en-US" noProof="0" smtClean="0"/>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418F03C3-53C1-4F10-8DAF-D1F318E96C6E}" type="slidenum">
              <a:rPr lang="zh-CN" altLang="en-US"/>
              <a:pPr/>
              <a:t>‹#›</a:t>
            </a:fld>
            <a:endParaRPr lang="zh-CN" altLang="en-US"/>
          </a:p>
        </p:txBody>
      </p:sp>
    </p:spTree>
    <p:extLst>
      <p:ext uri="{BB962C8B-B14F-4D97-AF65-F5344CB8AC3E}">
        <p14:creationId xmlns:p14="http://schemas.microsoft.com/office/powerpoint/2010/main" val="2060540435"/>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300" kern="1200">
        <a:solidFill>
          <a:schemeClr val="tx1"/>
        </a:solidFill>
        <a:latin typeface="+mn-lt"/>
        <a:ea typeface="+mn-ea"/>
        <a:cs typeface="+mn-cs"/>
      </a:defRPr>
    </a:lvl1pPr>
    <a:lvl2pPr marL="455613" algn="l" rtl="0" eaLnBrk="0" fontAlgn="base" hangingPunct="0">
      <a:spcBef>
        <a:spcPct val="30000"/>
      </a:spcBef>
      <a:spcAft>
        <a:spcPct val="0"/>
      </a:spcAft>
      <a:defRPr sz="1300" kern="1200">
        <a:solidFill>
          <a:schemeClr val="tx1"/>
        </a:solidFill>
        <a:latin typeface="+mn-lt"/>
        <a:ea typeface="+mn-ea"/>
        <a:cs typeface="+mn-cs"/>
      </a:defRPr>
    </a:lvl2pPr>
    <a:lvl3pPr marL="912813" algn="l" rtl="0" eaLnBrk="0" fontAlgn="base" hangingPunct="0">
      <a:spcBef>
        <a:spcPct val="30000"/>
      </a:spcBef>
      <a:spcAft>
        <a:spcPct val="0"/>
      </a:spcAft>
      <a:defRPr sz="1300" kern="1200">
        <a:solidFill>
          <a:schemeClr val="tx1"/>
        </a:solidFill>
        <a:latin typeface="+mn-lt"/>
        <a:ea typeface="+mn-ea"/>
        <a:cs typeface="+mn-cs"/>
      </a:defRPr>
    </a:lvl3pPr>
    <a:lvl4pPr marL="1370013" algn="l" rtl="0" eaLnBrk="0" fontAlgn="base" hangingPunct="0">
      <a:spcBef>
        <a:spcPct val="30000"/>
      </a:spcBef>
      <a:spcAft>
        <a:spcPct val="0"/>
      </a:spcAft>
      <a:defRPr sz="1300" kern="1200">
        <a:solidFill>
          <a:schemeClr val="tx1"/>
        </a:solidFill>
        <a:latin typeface="+mn-lt"/>
        <a:ea typeface="+mn-ea"/>
        <a:cs typeface="+mn-cs"/>
      </a:defRPr>
    </a:lvl4pPr>
    <a:lvl5pPr marL="1827213" algn="l" rtl="0" eaLnBrk="0" fontAlgn="base" hangingPunct="0">
      <a:spcBef>
        <a:spcPct val="30000"/>
      </a:spcBef>
      <a:spcAft>
        <a:spcPct val="0"/>
      </a:spcAft>
      <a:defRPr sz="1300" kern="1200">
        <a:solidFill>
          <a:schemeClr val="tx1"/>
        </a:solidFill>
        <a:latin typeface="+mn-lt"/>
        <a:ea typeface="+mn-ea"/>
        <a:cs typeface="+mn-cs"/>
      </a:defRPr>
    </a:lvl5pPr>
    <a:lvl6pPr marL="2285493" algn="l" defTabSz="914197" rtl="0" eaLnBrk="1" latinLnBrk="0" hangingPunct="1">
      <a:defRPr sz="1300" kern="1200">
        <a:solidFill>
          <a:schemeClr val="tx1"/>
        </a:solidFill>
        <a:latin typeface="+mn-lt"/>
        <a:ea typeface="+mn-ea"/>
        <a:cs typeface="+mn-cs"/>
      </a:defRPr>
    </a:lvl6pPr>
    <a:lvl7pPr marL="2742592" algn="l" defTabSz="914197" rtl="0" eaLnBrk="1" latinLnBrk="0" hangingPunct="1">
      <a:defRPr sz="1300" kern="1200">
        <a:solidFill>
          <a:schemeClr val="tx1"/>
        </a:solidFill>
        <a:latin typeface="+mn-lt"/>
        <a:ea typeface="+mn-ea"/>
        <a:cs typeface="+mn-cs"/>
      </a:defRPr>
    </a:lvl7pPr>
    <a:lvl8pPr marL="3199692" algn="l" defTabSz="914197" rtl="0" eaLnBrk="1" latinLnBrk="0" hangingPunct="1">
      <a:defRPr sz="1300" kern="1200">
        <a:solidFill>
          <a:schemeClr val="tx1"/>
        </a:solidFill>
        <a:latin typeface="+mn-lt"/>
        <a:ea typeface="+mn-ea"/>
        <a:cs typeface="+mn-cs"/>
      </a:defRPr>
    </a:lvl8pPr>
    <a:lvl9pPr marL="3656788" algn="l" defTabSz="914197" rtl="0" eaLnBrk="1" latinLnBrk="0" hangingPunct="1">
      <a:defRPr sz="1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a:t>
            </a:fld>
            <a:endParaRPr lang="zh-CN" altLang="en-US"/>
          </a:p>
        </p:txBody>
      </p:sp>
    </p:spTree>
    <p:extLst>
      <p:ext uri="{BB962C8B-B14F-4D97-AF65-F5344CB8AC3E}">
        <p14:creationId xmlns:p14="http://schemas.microsoft.com/office/powerpoint/2010/main" val="290946569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26B02EC-97C0-4E19-AA45-E904FCC1D11E}" type="slidenum">
              <a:rPr lang="en-GB" smtClean="0"/>
              <a:t>10</a:t>
            </a:fld>
            <a:endParaRPr lang="en-GB"/>
          </a:p>
        </p:txBody>
      </p:sp>
    </p:spTree>
    <p:extLst>
      <p:ext uri="{BB962C8B-B14F-4D97-AF65-F5344CB8AC3E}">
        <p14:creationId xmlns:p14="http://schemas.microsoft.com/office/powerpoint/2010/main" val="42119019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26B02EC-97C0-4E19-AA45-E904FCC1D11E}" type="slidenum">
              <a:rPr lang="en-GB" smtClean="0"/>
              <a:t>11</a:t>
            </a:fld>
            <a:endParaRPr lang="en-GB"/>
          </a:p>
        </p:txBody>
      </p:sp>
    </p:spTree>
    <p:extLst>
      <p:ext uri="{BB962C8B-B14F-4D97-AF65-F5344CB8AC3E}">
        <p14:creationId xmlns:p14="http://schemas.microsoft.com/office/powerpoint/2010/main" val="1742690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smtClean="0"/>
              <a:t>My First Template</a:t>
            </a:r>
            <a:endParaRPr lang="en-US" dirty="0"/>
          </a:p>
        </p:txBody>
      </p:sp>
    </p:spTree>
    <p:extLst>
      <p:ext uri="{BB962C8B-B14F-4D97-AF65-F5344CB8AC3E}">
        <p14:creationId xmlns:p14="http://schemas.microsoft.com/office/powerpoint/2010/main" val="209918451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13</a:t>
            </a:fld>
            <a:endParaRPr lang="zh-CN" altLang="en-US"/>
          </a:p>
        </p:txBody>
      </p:sp>
    </p:spTree>
    <p:extLst>
      <p:ext uri="{BB962C8B-B14F-4D97-AF65-F5344CB8AC3E}">
        <p14:creationId xmlns:p14="http://schemas.microsoft.com/office/powerpoint/2010/main" val="387298369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26B02EC-97C0-4E19-AA45-E904FCC1D11E}" type="slidenum">
              <a:rPr lang="en-GB" smtClean="0"/>
              <a:t>14</a:t>
            </a:fld>
            <a:endParaRPr lang="en-GB"/>
          </a:p>
        </p:txBody>
      </p:sp>
    </p:spTree>
    <p:extLst>
      <p:ext uri="{BB962C8B-B14F-4D97-AF65-F5344CB8AC3E}">
        <p14:creationId xmlns:p14="http://schemas.microsoft.com/office/powerpoint/2010/main" val="392861934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26B02EC-97C0-4E19-AA45-E904FCC1D11E}" type="slidenum">
              <a:rPr lang="en-GB" smtClean="0"/>
              <a:t>15</a:t>
            </a:fld>
            <a:endParaRPr lang="en-GB"/>
          </a:p>
        </p:txBody>
      </p:sp>
    </p:spTree>
    <p:extLst>
      <p:ext uri="{BB962C8B-B14F-4D97-AF65-F5344CB8AC3E}">
        <p14:creationId xmlns:p14="http://schemas.microsoft.com/office/powerpoint/2010/main" val="354138296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16</a:t>
            </a:fld>
            <a:endParaRPr lang="zh-CN" altLang="en-US"/>
          </a:p>
        </p:txBody>
      </p:sp>
    </p:spTree>
    <p:extLst>
      <p:ext uri="{BB962C8B-B14F-4D97-AF65-F5344CB8AC3E}">
        <p14:creationId xmlns:p14="http://schemas.microsoft.com/office/powerpoint/2010/main" val="105909506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17</a:t>
            </a:fld>
            <a:endParaRPr lang="zh-CN" altLang="en-US"/>
          </a:p>
        </p:txBody>
      </p:sp>
    </p:spTree>
    <p:extLst>
      <p:ext uri="{BB962C8B-B14F-4D97-AF65-F5344CB8AC3E}">
        <p14:creationId xmlns:p14="http://schemas.microsoft.com/office/powerpoint/2010/main" val="155251077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18</a:t>
            </a:fld>
            <a:endParaRPr lang="zh-CN" altLang="en-US"/>
          </a:p>
        </p:txBody>
      </p:sp>
    </p:spTree>
    <p:extLst>
      <p:ext uri="{BB962C8B-B14F-4D97-AF65-F5344CB8AC3E}">
        <p14:creationId xmlns:p14="http://schemas.microsoft.com/office/powerpoint/2010/main" val="402917692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26B02EC-97C0-4E19-AA45-E904FCC1D11E}" type="slidenum">
              <a:rPr lang="en-GB" smtClean="0"/>
              <a:t>19</a:t>
            </a:fld>
            <a:endParaRPr lang="en-GB"/>
          </a:p>
        </p:txBody>
      </p:sp>
    </p:spTree>
    <p:extLst>
      <p:ext uri="{BB962C8B-B14F-4D97-AF65-F5344CB8AC3E}">
        <p14:creationId xmlns:p14="http://schemas.microsoft.com/office/powerpoint/2010/main" val="5544070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t>2</a:t>
            </a:fld>
            <a:endParaRPr lang="zh-CN" altLang="en-US"/>
          </a:p>
        </p:txBody>
      </p:sp>
    </p:spTree>
    <p:extLst>
      <p:ext uri="{BB962C8B-B14F-4D97-AF65-F5344CB8AC3E}">
        <p14:creationId xmlns:p14="http://schemas.microsoft.com/office/powerpoint/2010/main" val="204087076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26B02EC-97C0-4E19-AA45-E904FCC1D11E}" type="slidenum">
              <a:rPr lang="en-GB" smtClean="0"/>
              <a:t>20</a:t>
            </a:fld>
            <a:endParaRPr lang="en-GB"/>
          </a:p>
        </p:txBody>
      </p:sp>
    </p:spTree>
    <p:extLst>
      <p:ext uri="{BB962C8B-B14F-4D97-AF65-F5344CB8AC3E}">
        <p14:creationId xmlns:p14="http://schemas.microsoft.com/office/powerpoint/2010/main" val="175743024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21</a:t>
            </a:fld>
            <a:endParaRPr lang="zh-CN" altLang="en-US"/>
          </a:p>
        </p:txBody>
      </p:sp>
    </p:spTree>
    <p:extLst>
      <p:ext uri="{BB962C8B-B14F-4D97-AF65-F5344CB8AC3E}">
        <p14:creationId xmlns:p14="http://schemas.microsoft.com/office/powerpoint/2010/main" val="4047341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3</a:t>
            </a:fld>
            <a:endParaRPr lang="zh-CN" altLang="en-US"/>
          </a:p>
        </p:txBody>
      </p:sp>
    </p:spTree>
    <p:extLst>
      <p:ext uri="{BB962C8B-B14F-4D97-AF65-F5344CB8AC3E}">
        <p14:creationId xmlns:p14="http://schemas.microsoft.com/office/powerpoint/2010/main" val="39054734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584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a:p>
        </p:txBody>
      </p:sp>
      <p:sp>
        <p:nvSpPr>
          <p:cNvPr id="3584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4213"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4213"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4213"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4213"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pPr defTabSz="684213" fontAlgn="base">
              <a:spcBef>
                <a:spcPct val="0"/>
              </a:spcBef>
              <a:spcAft>
                <a:spcPct val="0"/>
              </a:spcAft>
            </a:pPr>
            <a:fld id="{9C602251-43D7-4D1D-B3D2-19BD9A52692A}" type="slidenum">
              <a:rPr lang="zh-CN" altLang="en-US" sz="1200">
                <a:latin typeface="Calibri" panose="020F0502020204030204" pitchFamily="34" charset="0"/>
                <a:ea typeface="宋体" panose="02010600030101010101" pitchFamily="2" charset="-122"/>
              </a:rPr>
              <a:pPr defTabSz="684213" fontAlgn="base">
                <a:spcBef>
                  <a:spcPct val="0"/>
                </a:spcBef>
                <a:spcAft>
                  <a:spcPct val="0"/>
                </a:spcAft>
              </a:pPr>
              <a:t>4</a:t>
            </a:fld>
            <a:endParaRPr lang="zh-CN" altLang="en-US" sz="1200">
              <a:latin typeface="Calibri" panose="020F0502020204030204" pitchFamily="34" charset="0"/>
              <a:ea typeface="宋体" panose="02010600030101010101" pitchFamily="2" charset="-122"/>
            </a:endParaRPr>
          </a:p>
        </p:txBody>
      </p:sp>
    </p:spTree>
    <p:extLst>
      <p:ext uri="{BB962C8B-B14F-4D97-AF65-F5344CB8AC3E}">
        <p14:creationId xmlns:p14="http://schemas.microsoft.com/office/powerpoint/2010/main" val="36432787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26B02EC-97C0-4E19-AA45-E904FCC1D11E}" type="slidenum">
              <a:rPr lang="en-GB" smtClean="0"/>
              <a:t>5</a:t>
            </a:fld>
            <a:endParaRPr lang="en-GB"/>
          </a:p>
        </p:txBody>
      </p:sp>
    </p:spTree>
    <p:extLst>
      <p:ext uri="{BB962C8B-B14F-4D97-AF65-F5344CB8AC3E}">
        <p14:creationId xmlns:p14="http://schemas.microsoft.com/office/powerpoint/2010/main" val="17619122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6</a:t>
            </a:fld>
            <a:endParaRPr lang="zh-CN" altLang="en-US"/>
          </a:p>
        </p:txBody>
      </p:sp>
    </p:spTree>
    <p:extLst>
      <p:ext uri="{BB962C8B-B14F-4D97-AF65-F5344CB8AC3E}">
        <p14:creationId xmlns:p14="http://schemas.microsoft.com/office/powerpoint/2010/main" val="26209347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7</a:t>
            </a:fld>
            <a:endParaRPr lang="zh-CN" altLang="en-US"/>
          </a:p>
        </p:txBody>
      </p:sp>
    </p:spTree>
    <p:extLst>
      <p:ext uri="{BB962C8B-B14F-4D97-AF65-F5344CB8AC3E}">
        <p14:creationId xmlns:p14="http://schemas.microsoft.com/office/powerpoint/2010/main" val="29174946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8</a:t>
            </a:fld>
            <a:endParaRPr lang="zh-CN" altLang="en-US"/>
          </a:p>
        </p:txBody>
      </p:sp>
    </p:spTree>
    <p:extLst>
      <p:ext uri="{BB962C8B-B14F-4D97-AF65-F5344CB8AC3E}">
        <p14:creationId xmlns:p14="http://schemas.microsoft.com/office/powerpoint/2010/main" val="22980022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9</a:t>
            </a:fld>
            <a:endParaRPr lang="zh-CN" altLang="en-US"/>
          </a:p>
        </p:txBody>
      </p:sp>
    </p:spTree>
    <p:extLst>
      <p:ext uri="{BB962C8B-B14F-4D97-AF65-F5344CB8AC3E}">
        <p14:creationId xmlns:p14="http://schemas.microsoft.com/office/powerpoint/2010/main" val="39541168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2BF82D2-7A68-459D-A996-9BDDA2518FA4}" type="datetimeFigureOut">
              <a:rPr lang="zh-CN" altLang="en-US" smtClean="0"/>
              <a:t>2019/2/20</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3E01EE5D-26FB-46D5-A381-ECFB35BF1D34}" type="slidenum">
              <a:rPr lang="zh-CN" altLang="en-US" smtClean="0"/>
              <a:t>‹#›</a:t>
            </a:fld>
            <a:endParaRPr lang="zh-CN" altLang="en-US"/>
          </a:p>
        </p:txBody>
      </p:sp>
    </p:spTree>
    <p:extLst>
      <p:ext uri="{BB962C8B-B14F-4D97-AF65-F5344CB8AC3E}">
        <p14:creationId xmlns:p14="http://schemas.microsoft.com/office/powerpoint/2010/main" val="2348547749"/>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42938" y="287967"/>
            <a:ext cx="4230440" cy="1225532"/>
          </a:xfrm>
        </p:spPr>
        <p:txBody>
          <a:bodyPr anchor="b"/>
          <a:lstStyle>
            <a:lvl1pPr algn="l">
              <a:defRPr sz="25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027414" y="287967"/>
            <a:ext cx="7188398" cy="6172866"/>
          </a:xfrm>
        </p:spPr>
        <p:txBody>
          <a:bodyPr/>
          <a:lstStyle>
            <a:lvl1pPr>
              <a:defRPr sz="4000"/>
            </a:lvl1pPr>
            <a:lvl2pPr>
              <a:defRPr sz="3500"/>
            </a:lvl2pPr>
            <a:lvl3pPr>
              <a:defRPr sz="3000"/>
            </a:lvl3pPr>
            <a:lvl4pPr>
              <a:defRPr sz="2500"/>
            </a:lvl4pPr>
            <a:lvl5pPr>
              <a:defRPr sz="2500"/>
            </a:lvl5pPr>
            <a:lvl6pPr>
              <a:defRPr sz="2500"/>
            </a:lvl6pPr>
            <a:lvl7pPr>
              <a:defRPr sz="2500"/>
            </a:lvl7pPr>
            <a:lvl8pPr>
              <a:defRPr sz="2500"/>
            </a:lvl8pPr>
            <a:lvl9pPr>
              <a:defRPr sz="25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642938" y="1513500"/>
            <a:ext cx="4230440" cy="4947334"/>
          </a:xfrm>
        </p:spPr>
        <p:txBody>
          <a:bodyPr/>
          <a:lstStyle>
            <a:lvl1pPr marL="0" indent="0">
              <a:buNone/>
              <a:defRPr sz="1800"/>
            </a:lvl1pPr>
            <a:lvl2pPr marL="574015" indent="0">
              <a:buNone/>
              <a:defRPr sz="1500"/>
            </a:lvl2pPr>
            <a:lvl3pPr marL="1148029" indent="0">
              <a:buNone/>
              <a:defRPr sz="1300"/>
            </a:lvl3pPr>
            <a:lvl4pPr marL="1722044" indent="0">
              <a:buNone/>
              <a:defRPr sz="1100"/>
            </a:lvl4pPr>
            <a:lvl5pPr marL="2296058" indent="0">
              <a:buNone/>
              <a:defRPr sz="1100"/>
            </a:lvl5pPr>
            <a:lvl6pPr marL="2870073" indent="0">
              <a:buNone/>
              <a:defRPr sz="1100"/>
            </a:lvl6pPr>
            <a:lvl7pPr marL="3444088" indent="0">
              <a:buNone/>
              <a:defRPr sz="1100"/>
            </a:lvl7pPr>
            <a:lvl8pPr marL="4018102" indent="0">
              <a:buNone/>
              <a:defRPr sz="1100"/>
            </a:lvl8pPr>
            <a:lvl9pPr marL="4592117" indent="0">
              <a:buNone/>
              <a:defRPr sz="11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2019/2/20</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1247330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520405" y="5062855"/>
            <a:ext cx="7715250" cy="597699"/>
          </a:xfrm>
        </p:spPr>
        <p:txBody>
          <a:bodyPr anchor="b"/>
          <a:lstStyle>
            <a:lvl1pPr algn="l">
              <a:defRPr sz="25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2520405" y="646251"/>
            <a:ext cx="7715250" cy="4339590"/>
          </a:xfrm>
        </p:spPr>
        <p:txBody>
          <a:bodyPr/>
          <a:lstStyle>
            <a:lvl1pPr marL="0" indent="0">
              <a:buNone/>
              <a:defRPr sz="4000"/>
            </a:lvl1pPr>
            <a:lvl2pPr marL="574015" indent="0">
              <a:buNone/>
              <a:defRPr sz="3500"/>
            </a:lvl2pPr>
            <a:lvl3pPr marL="1148029" indent="0">
              <a:buNone/>
              <a:defRPr sz="3000"/>
            </a:lvl3pPr>
            <a:lvl4pPr marL="1722044" indent="0">
              <a:buNone/>
              <a:defRPr sz="2500"/>
            </a:lvl4pPr>
            <a:lvl5pPr marL="2296058" indent="0">
              <a:buNone/>
              <a:defRPr sz="2500"/>
            </a:lvl5pPr>
            <a:lvl6pPr marL="2870073" indent="0">
              <a:buNone/>
              <a:defRPr sz="2500"/>
            </a:lvl6pPr>
            <a:lvl7pPr marL="3444088" indent="0">
              <a:buNone/>
              <a:defRPr sz="2500"/>
            </a:lvl7pPr>
            <a:lvl8pPr marL="4018102" indent="0">
              <a:buNone/>
              <a:defRPr sz="2500"/>
            </a:lvl8pPr>
            <a:lvl9pPr marL="4592117" indent="0">
              <a:buNone/>
              <a:defRPr sz="2500"/>
            </a:lvl9pPr>
          </a:lstStyle>
          <a:p>
            <a:endParaRPr lang="zh-CN" altLang="en-US"/>
          </a:p>
        </p:txBody>
      </p:sp>
      <p:sp>
        <p:nvSpPr>
          <p:cNvPr id="4" name="文本占位符 3"/>
          <p:cNvSpPr>
            <a:spLocks noGrp="1"/>
          </p:cNvSpPr>
          <p:nvPr>
            <p:ph type="body" sz="half" idx="2"/>
          </p:nvPr>
        </p:nvSpPr>
        <p:spPr>
          <a:xfrm>
            <a:off x="2520405" y="5660554"/>
            <a:ext cx="7715250" cy="848831"/>
          </a:xfrm>
        </p:spPr>
        <p:txBody>
          <a:bodyPr/>
          <a:lstStyle>
            <a:lvl1pPr marL="0" indent="0">
              <a:buNone/>
              <a:defRPr sz="1800"/>
            </a:lvl1pPr>
            <a:lvl2pPr marL="574015" indent="0">
              <a:buNone/>
              <a:defRPr sz="1500"/>
            </a:lvl2pPr>
            <a:lvl3pPr marL="1148029" indent="0">
              <a:buNone/>
              <a:defRPr sz="1300"/>
            </a:lvl3pPr>
            <a:lvl4pPr marL="1722044" indent="0">
              <a:buNone/>
              <a:defRPr sz="1100"/>
            </a:lvl4pPr>
            <a:lvl5pPr marL="2296058" indent="0">
              <a:buNone/>
              <a:defRPr sz="1100"/>
            </a:lvl5pPr>
            <a:lvl6pPr marL="2870073" indent="0">
              <a:buNone/>
              <a:defRPr sz="1100"/>
            </a:lvl6pPr>
            <a:lvl7pPr marL="3444088" indent="0">
              <a:buNone/>
              <a:defRPr sz="1100"/>
            </a:lvl7pPr>
            <a:lvl8pPr marL="4018102" indent="0">
              <a:buNone/>
              <a:defRPr sz="1100"/>
            </a:lvl8pPr>
            <a:lvl9pPr marL="4592117" indent="0">
              <a:buNone/>
              <a:defRPr sz="11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2019/2/20</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77232796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2019/2/20</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97563886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9322594" y="289642"/>
            <a:ext cx="2893219" cy="6171192"/>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42937" y="289642"/>
            <a:ext cx="8465344" cy="6171192"/>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2019/2/20</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2343159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自定义版式">
    <p:spTree>
      <p:nvGrpSpPr>
        <p:cNvPr id="1" name=""/>
        <p:cNvGrpSpPr/>
        <p:nvPr/>
      </p:nvGrpSpPr>
      <p:grpSpPr>
        <a:xfrm>
          <a:off x="0" y="0"/>
          <a:ext cx="0" cy="0"/>
          <a:chOff x="0" y="0"/>
          <a:chExt cx="0" cy="0"/>
        </a:xfrm>
      </p:grpSpPr>
      <p:sp>
        <p:nvSpPr>
          <p:cNvPr id="5" name="矩形 4"/>
          <p:cNvSpPr/>
          <p:nvPr userDrawn="1"/>
        </p:nvSpPr>
        <p:spPr>
          <a:xfrm>
            <a:off x="8325228" y="6545425"/>
            <a:ext cx="775136" cy="246221"/>
          </a:xfrm>
          <a:prstGeom prst="rect">
            <a:avLst/>
          </a:prstGeom>
        </p:spPr>
        <p:txBody>
          <a:bodyPr wrap="square">
            <a:spAutoFit/>
          </a:bodyPr>
          <a:lstStyle/>
          <a:p>
            <a:pPr fontAlgn="auto">
              <a:spcBef>
                <a:spcPts val="0"/>
              </a:spcBef>
              <a:spcAft>
                <a:spcPts val="0"/>
              </a:spcAft>
            </a:pPr>
            <a:r>
              <a:rPr lang="en-US" altLang="zh-CN" sz="100" dirty="0">
                <a:solidFill>
                  <a:prstClr val="white"/>
                </a:solidFill>
                <a:latin typeface="Calibri"/>
                <a:ea typeface="宋体"/>
              </a:rPr>
              <a:t>PPT</a:t>
            </a:r>
            <a:r>
              <a:rPr lang="zh-CN" altLang="en-US" sz="100" dirty="0">
                <a:solidFill>
                  <a:prstClr val="white"/>
                </a:solidFill>
                <a:latin typeface="Calibri"/>
                <a:ea typeface="宋体"/>
              </a:rPr>
              <a:t>模板下载：</a:t>
            </a:r>
            <a:r>
              <a:rPr lang="en-US" altLang="zh-CN" sz="100" dirty="0">
                <a:solidFill>
                  <a:prstClr val="white"/>
                </a:solidFill>
                <a:latin typeface="Calibri"/>
                <a:ea typeface="宋体"/>
              </a:rPr>
              <a:t>www.1ppt.com/moban/     </a:t>
            </a:r>
            <a:r>
              <a:rPr lang="zh-CN" altLang="en-US" sz="100" dirty="0">
                <a:solidFill>
                  <a:prstClr val="white"/>
                </a:solidFill>
                <a:latin typeface="Calibri"/>
                <a:ea typeface="宋体"/>
              </a:rPr>
              <a:t>行业</a:t>
            </a:r>
            <a:r>
              <a:rPr lang="en-US" altLang="zh-CN" sz="100" dirty="0">
                <a:solidFill>
                  <a:prstClr val="white"/>
                </a:solidFill>
                <a:latin typeface="Calibri"/>
                <a:ea typeface="宋体"/>
              </a:rPr>
              <a:t>PPT</a:t>
            </a:r>
            <a:r>
              <a:rPr lang="zh-CN" altLang="en-US" sz="100" dirty="0">
                <a:solidFill>
                  <a:prstClr val="white"/>
                </a:solidFill>
                <a:latin typeface="Calibri"/>
                <a:ea typeface="宋体"/>
              </a:rPr>
              <a:t>模板：</a:t>
            </a:r>
            <a:r>
              <a:rPr lang="en-US" altLang="zh-CN" sz="100" dirty="0">
                <a:solidFill>
                  <a:prstClr val="white"/>
                </a:solidFill>
                <a:latin typeface="Calibri"/>
                <a:ea typeface="宋体"/>
              </a:rPr>
              <a:t>www.1ppt.com/hangye/ </a:t>
            </a:r>
          </a:p>
          <a:p>
            <a:pPr fontAlgn="auto">
              <a:spcBef>
                <a:spcPts val="0"/>
              </a:spcBef>
              <a:spcAft>
                <a:spcPts val="0"/>
              </a:spcAft>
            </a:pPr>
            <a:r>
              <a:rPr lang="zh-CN" altLang="en-US" sz="100" dirty="0">
                <a:solidFill>
                  <a:prstClr val="white"/>
                </a:solidFill>
                <a:latin typeface="Calibri"/>
                <a:ea typeface="宋体"/>
              </a:rPr>
              <a:t>节日</a:t>
            </a:r>
            <a:r>
              <a:rPr lang="en-US" altLang="zh-CN" sz="100" dirty="0">
                <a:solidFill>
                  <a:prstClr val="white"/>
                </a:solidFill>
                <a:latin typeface="Calibri"/>
                <a:ea typeface="宋体"/>
              </a:rPr>
              <a:t>PPT</a:t>
            </a:r>
            <a:r>
              <a:rPr lang="zh-CN" altLang="en-US" sz="100" dirty="0">
                <a:solidFill>
                  <a:prstClr val="white"/>
                </a:solidFill>
                <a:latin typeface="Calibri"/>
                <a:ea typeface="宋体"/>
              </a:rPr>
              <a:t>模板：</a:t>
            </a:r>
            <a:r>
              <a:rPr lang="en-US" altLang="zh-CN" sz="100" dirty="0">
                <a:solidFill>
                  <a:prstClr val="white"/>
                </a:solidFill>
                <a:latin typeface="Calibri"/>
                <a:ea typeface="宋体"/>
              </a:rPr>
              <a:t>www.1ppt.com/jieri/           PPT</a:t>
            </a:r>
            <a:r>
              <a:rPr lang="zh-CN" altLang="en-US" sz="100" dirty="0">
                <a:solidFill>
                  <a:prstClr val="white"/>
                </a:solidFill>
                <a:latin typeface="Calibri"/>
                <a:ea typeface="宋体"/>
              </a:rPr>
              <a:t>素材下载：</a:t>
            </a:r>
            <a:r>
              <a:rPr lang="en-US" altLang="zh-CN" sz="100" dirty="0">
                <a:solidFill>
                  <a:prstClr val="white"/>
                </a:solidFill>
                <a:latin typeface="Calibri"/>
                <a:ea typeface="宋体"/>
              </a:rPr>
              <a:t>www.1ppt.com/sucai/</a:t>
            </a:r>
          </a:p>
          <a:p>
            <a:pPr fontAlgn="auto">
              <a:spcBef>
                <a:spcPts val="0"/>
              </a:spcBef>
              <a:spcAft>
                <a:spcPts val="0"/>
              </a:spcAft>
            </a:pPr>
            <a:r>
              <a:rPr lang="en-US" altLang="zh-CN" sz="100" dirty="0">
                <a:solidFill>
                  <a:prstClr val="white"/>
                </a:solidFill>
                <a:latin typeface="Calibri"/>
                <a:ea typeface="宋体"/>
              </a:rPr>
              <a:t>PPT</a:t>
            </a:r>
            <a:r>
              <a:rPr lang="zh-CN" altLang="en-US" sz="100" dirty="0">
                <a:solidFill>
                  <a:prstClr val="white"/>
                </a:solidFill>
                <a:latin typeface="Calibri"/>
                <a:ea typeface="宋体"/>
              </a:rPr>
              <a:t>背景图片：</a:t>
            </a:r>
            <a:r>
              <a:rPr lang="en-US" altLang="zh-CN" sz="100" dirty="0">
                <a:solidFill>
                  <a:prstClr val="white"/>
                </a:solidFill>
                <a:latin typeface="Calibri"/>
                <a:ea typeface="宋体"/>
              </a:rPr>
              <a:t>www.1ppt.com/beijing/      PPT</a:t>
            </a:r>
            <a:r>
              <a:rPr lang="zh-CN" altLang="en-US" sz="100" dirty="0">
                <a:solidFill>
                  <a:prstClr val="white"/>
                </a:solidFill>
                <a:latin typeface="Calibri"/>
                <a:ea typeface="宋体"/>
              </a:rPr>
              <a:t>图表下载：</a:t>
            </a:r>
            <a:r>
              <a:rPr lang="en-US" altLang="zh-CN" sz="100" dirty="0">
                <a:solidFill>
                  <a:prstClr val="white"/>
                </a:solidFill>
                <a:latin typeface="Calibri"/>
                <a:ea typeface="宋体"/>
              </a:rPr>
              <a:t>www.1ppt.com/tubiao/      </a:t>
            </a:r>
          </a:p>
          <a:p>
            <a:pPr fontAlgn="auto">
              <a:spcBef>
                <a:spcPts val="0"/>
              </a:spcBef>
              <a:spcAft>
                <a:spcPts val="0"/>
              </a:spcAft>
            </a:pPr>
            <a:r>
              <a:rPr lang="zh-CN" altLang="en-US" sz="100" dirty="0">
                <a:solidFill>
                  <a:prstClr val="white"/>
                </a:solidFill>
                <a:latin typeface="Calibri"/>
                <a:ea typeface="宋体"/>
              </a:rPr>
              <a:t>优秀</a:t>
            </a:r>
            <a:r>
              <a:rPr lang="en-US" altLang="zh-CN" sz="100" dirty="0">
                <a:solidFill>
                  <a:prstClr val="white"/>
                </a:solidFill>
                <a:latin typeface="Calibri"/>
                <a:ea typeface="宋体"/>
              </a:rPr>
              <a:t>PPT</a:t>
            </a:r>
            <a:r>
              <a:rPr lang="zh-CN" altLang="en-US" sz="100" dirty="0">
                <a:solidFill>
                  <a:prstClr val="white"/>
                </a:solidFill>
                <a:latin typeface="Calibri"/>
                <a:ea typeface="宋体"/>
              </a:rPr>
              <a:t>下载：</a:t>
            </a:r>
            <a:r>
              <a:rPr lang="en-US" altLang="zh-CN" sz="100" dirty="0">
                <a:solidFill>
                  <a:prstClr val="white"/>
                </a:solidFill>
                <a:latin typeface="Calibri"/>
                <a:ea typeface="宋体"/>
              </a:rPr>
              <a:t>www.1ppt.com/xiazai/        PPT</a:t>
            </a:r>
            <a:r>
              <a:rPr lang="zh-CN" altLang="en-US" sz="100" dirty="0">
                <a:solidFill>
                  <a:prstClr val="white"/>
                </a:solidFill>
                <a:latin typeface="Calibri"/>
                <a:ea typeface="宋体"/>
              </a:rPr>
              <a:t>教程： </a:t>
            </a:r>
            <a:r>
              <a:rPr lang="en-US" altLang="zh-CN" sz="100" dirty="0">
                <a:solidFill>
                  <a:prstClr val="white"/>
                </a:solidFill>
                <a:latin typeface="Calibri"/>
                <a:ea typeface="宋体"/>
              </a:rPr>
              <a:t>www.1ppt.com/powerpoint/      </a:t>
            </a:r>
          </a:p>
          <a:p>
            <a:pPr fontAlgn="auto">
              <a:spcBef>
                <a:spcPts val="0"/>
              </a:spcBef>
              <a:spcAft>
                <a:spcPts val="0"/>
              </a:spcAft>
            </a:pPr>
            <a:r>
              <a:rPr lang="en-US" altLang="zh-CN" sz="100" dirty="0">
                <a:solidFill>
                  <a:prstClr val="white"/>
                </a:solidFill>
                <a:latin typeface="Calibri"/>
                <a:ea typeface="宋体"/>
              </a:rPr>
              <a:t>Word</a:t>
            </a:r>
            <a:r>
              <a:rPr lang="zh-CN" altLang="en-US" sz="100" dirty="0">
                <a:solidFill>
                  <a:prstClr val="white"/>
                </a:solidFill>
                <a:latin typeface="Calibri"/>
                <a:ea typeface="宋体"/>
              </a:rPr>
              <a:t>教程： </a:t>
            </a:r>
            <a:r>
              <a:rPr lang="en-US" altLang="zh-CN" sz="100" dirty="0">
                <a:solidFill>
                  <a:prstClr val="white"/>
                </a:solidFill>
                <a:latin typeface="Calibri"/>
                <a:ea typeface="宋体"/>
              </a:rPr>
              <a:t>www.1ppt.com/word/              Excel</a:t>
            </a:r>
            <a:r>
              <a:rPr lang="zh-CN" altLang="en-US" sz="100" dirty="0">
                <a:solidFill>
                  <a:prstClr val="white"/>
                </a:solidFill>
                <a:latin typeface="Calibri"/>
                <a:ea typeface="宋体"/>
              </a:rPr>
              <a:t>教程：</a:t>
            </a:r>
            <a:r>
              <a:rPr lang="en-US" altLang="zh-CN" sz="100" dirty="0">
                <a:solidFill>
                  <a:prstClr val="white"/>
                </a:solidFill>
                <a:latin typeface="Calibri"/>
                <a:ea typeface="宋体"/>
              </a:rPr>
              <a:t>www.1ppt.com/excel/  </a:t>
            </a:r>
          </a:p>
          <a:p>
            <a:pPr fontAlgn="auto">
              <a:spcBef>
                <a:spcPts val="0"/>
              </a:spcBef>
              <a:spcAft>
                <a:spcPts val="0"/>
              </a:spcAft>
            </a:pPr>
            <a:r>
              <a:rPr lang="zh-CN" altLang="en-US" sz="100" dirty="0">
                <a:solidFill>
                  <a:prstClr val="white"/>
                </a:solidFill>
                <a:latin typeface="Calibri"/>
                <a:ea typeface="宋体"/>
              </a:rPr>
              <a:t>资料下载：</a:t>
            </a:r>
            <a:r>
              <a:rPr lang="en-US" altLang="zh-CN" sz="100" dirty="0">
                <a:solidFill>
                  <a:prstClr val="white"/>
                </a:solidFill>
                <a:latin typeface="Calibri"/>
                <a:ea typeface="宋体"/>
              </a:rPr>
              <a:t>www.1ppt.com/ziliao/                PPT</a:t>
            </a:r>
            <a:r>
              <a:rPr lang="zh-CN" altLang="en-US" sz="100" dirty="0">
                <a:solidFill>
                  <a:prstClr val="white"/>
                </a:solidFill>
                <a:latin typeface="Calibri"/>
                <a:ea typeface="宋体"/>
              </a:rPr>
              <a:t>课件下载：</a:t>
            </a:r>
            <a:r>
              <a:rPr lang="en-US" altLang="zh-CN" sz="100" dirty="0">
                <a:solidFill>
                  <a:prstClr val="white"/>
                </a:solidFill>
                <a:latin typeface="Calibri"/>
                <a:ea typeface="宋体"/>
              </a:rPr>
              <a:t>www.1ppt.com/kejian/ </a:t>
            </a:r>
          </a:p>
          <a:p>
            <a:pPr fontAlgn="auto">
              <a:spcBef>
                <a:spcPts val="0"/>
              </a:spcBef>
              <a:spcAft>
                <a:spcPts val="0"/>
              </a:spcAft>
            </a:pPr>
            <a:r>
              <a:rPr lang="zh-CN" altLang="en-US" sz="100" dirty="0">
                <a:solidFill>
                  <a:prstClr val="white"/>
                </a:solidFill>
                <a:latin typeface="Calibri"/>
                <a:ea typeface="宋体"/>
              </a:rPr>
              <a:t>范文下载：</a:t>
            </a:r>
            <a:r>
              <a:rPr lang="en-US" altLang="zh-CN" sz="100" dirty="0">
                <a:solidFill>
                  <a:prstClr val="white"/>
                </a:solidFill>
                <a:latin typeface="Calibri"/>
                <a:ea typeface="宋体"/>
              </a:rPr>
              <a:t>www.1ppt.com/fanwen/             </a:t>
            </a:r>
            <a:r>
              <a:rPr lang="zh-CN" altLang="en-US" sz="100" dirty="0">
                <a:solidFill>
                  <a:prstClr val="white"/>
                </a:solidFill>
                <a:latin typeface="Calibri"/>
                <a:ea typeface="宋体"/>
              </a:rPr>
              <a:t>试卷下载：</a:t>
            </a:r>
            <a:r>
              <a:rPr lang="en-US" altLang="zh-CN" sz="100" dirty="0">
                <a:solidFill>
                  <a:prstClr val="white"/>
                </a:solidFill>
                <a:latin typeface="Calibri"/>
                <a:ea typeface="宋体"/>
              </a:rPr>
              <a:t>www.1ppt.com/shiti/  </a:t>
            </a:r>
          </a:p>
          <a:p>
            <a:pPr fontAlgn="auto">
              <a:spcBef>
                <a:spcPts val="0"/>
              </a:spcBef>
              <a:spcAft>
                <a:spcPts val="0"/>
              </a:spcAft>
            </a:pPr>
            <a:r>
              <a:rPr lang="zh-CN" altLang="en-US" sz="100" dirty="0">
                <a:solidFill>
                  <a:prstClr val="white"/>
                </a:solidFill>
                <a:latin typeface="Calibri"/>
                <a:ea typeface="宋体"/>
              </a:rPr>
              <a:t>教案下载：</a:t>
            </a:r>
            <a:r>
              <a:rPr lang="en-US" altLang="zh-CN" sz="100" dirty="0">
                <a:solidFill>
                  <a:prstClr val="white"/>
                </a:solidFill>
                <a:latin typeface="Calibri"/>
                <a:ea typeface="宋体"/>
              </a:rPr>
              <a:t>www.1ppt.com/jiaoan/  </a:t>
            </a:r>
            <a:r>
              <a:rPr lang="en-US" altLang="zh-CN" sz="100" dirty="0" smtClean="0">
                <a:solidFill>
                  <a:prstClr val="white"/>
                </a:solidFill>
                <a:latin typeface="Calibri"/>
                <a:ea typeface="宋体"/>
              </a:rPr>
              <a:t>      </a:t>
            </a:r>
            <a:endParaRPr lang="en-US" altLang="zh-CN" sz="100" dirty="0">
              <a:solidFill>
                <a:prstClr val="white"/>
              </a:solidFill>
              <a:latin typeface="Calibri"/>
              <a:ea typeface="宋体"/>
            </a:endParaRPr>
          </a:p>
          <a:p>
            <a:pPr fontAlgn="auto">
              <a:spcBef>
                <a:spcPts val="0"/>
              </a:spcBef>
              <a:spcAft>
                <a:spcPts val="0"/>
              </a:spcAft>
            </a:pPr>
            <a:r>
              <a:rPr lang="zh-CN" altLang="en-US" sz="100" dirty="0" smtClean="0">
                <a:solidFill>
                  <a:prstClr val="white"/>
                </a:solidFill>
                <a:latin typeface="Calibri"/>
                <a:ea typeface="宋体"/>
              </a:rPr>
              <a:t>字体下载：</a:t>
            </a:r>
            <a:r>
              <a:rPr lang="en-US" altLang="zh-CN" sz="100" dirty="0" smtClean="0">
                <a:solidFill>
                  <a:prstClr val="white"/>
                </a:solidFill>
                <a:latin typeface="Calibri"/>
                <a:ea typeface="宋体"/>
              </a:rPr>
              <a:t>www.1ppt.com/ziti/</a:t>
            </a:r>
            <a:endParaRPr lang="en-US" altLang="zh-CN" sz="100" dirty="0">
              <a:solidFill>
                <a:prstClr val="white"/>
              </a:solidFill>
              <a:latin typeface="Calibri"/>
              <a:ea typeface="宋体"/>
            </a:endParaRPr>
          </a:p>
          <a:p>
            <a:pPr fontAlgn="auto">
              <a:spcBef>
                <a:spcPts val="0"/>
              </a:spcBef>
              <a:spcAft>
                <a:spcPts val="0"/>
              </a:spcAft>
            </a:pPr>
            <a:r>
              <a:rPr lang="en-US" altLang="zh-CN" sz="100" dirty="0">
                <a:solidFill>
                  <a:prstClr val="white"/>
                </a:solidFill>
                <a:latin typeface="Calibri"/>
                <a:ea typeface="宋体"/>
              </a:rPr>
              <a:t> </a:t>
            </a:r>
            <a:endParaRPr lang="zh-CN" altLang="en-US" sz="100" dirty="0">
              <a:solidFill>
                <a:prstClr val="white"/>
              </a:solidFill>
              <a:latin typeface="Calibri"/>
              <a:ea typeface="宋体"/>
            </a:endParaRPr>
          </a:p>
        </p:txBody>
      </p:sp>
      <p:sp>
        <p:nvSpPr>
          <p:cNvPr id="2" name="矩形 1"/>
          <p:cNvSpPr/>
          <p:nvPr userDrawn="1"/>
        </p:nvSpPr>
        <p:spPr>
          <a:xfrm>
            <a:off x="-36512" y="0"/>
            <a:ext cx="12931775" cy="7232650"/>
          </a:xfrm>
          <a:prstGeom prst="rect">
            <a:avLst/>
          </a:prstGeom>
          <a:blipFill dpi="0" rotWithShape="1">
            <a:blip r:embed="rId2" cstate="screen">
              <a:extLst>
                <a:ext uri="{BEBA8EAE-BF5A-486C-A8C5-ECC9F3942E4B}">
                  <a14:imgProps xmlns:a14="http://schemas.microsoft.com/office/drawing/2010/main">
                    <a14:imgLayer r:embed="rId3">
                      <a14:imgEffect>
                        <a14:sharpenSoften amount="25000"/>
                      </a14:imgEffect>
                      <a14:imgEffect>
                        <a14:brightnessContrast contrast="20000"/>
                      </a14:imgEffect>
                    </a14:imgLayer>
                  </a14:imgProps>
                </a:ex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userDrawn="1"/>
        </p:nvSpPr>
        <p:spPr>
          <a:xfrm>
            <a:off x="262360" y="210059"/>
            <a:ext cx="12334031" cy="6812532"/>
          </a:xfrm>
          <a:prstGeom prst="rect">
            <a:avLst/>
          </a:prstGeom>
          <a:solidFill>
            <a:schemeClr val="bg1">
              <a:alpha val="86000"/>
            </a:schemeClr>
          </a:solidFill>
          <a:ln w="57150">
            <a:solidFill>
              <a:schemeClr val="accent1">
                <a:shade val="50000"/>
                <a:alpha val="76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0873146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64406" y="2246810"/>
            <a:ext cx="10929938" cy="1550332"/>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928813" y="4098502"/>
            <a:ext cx="9001125" cy="1848344"/>
          </a:xfrm>
        </p:spPr>
        <p:txBody>
          <a:bodyPr/>
          <a:lstStyle>
            <a:lvl1pPr marL="0" indent="0" algn="ctr">
              <a:buNone/>
              <a:defRPr>
                <a:solidFill>
                  <a:schemeClr val="tx1">
                    <a:tint val="75000"/>
                  </a:schemeClr>
                </a:solidFill>
              </a:defRPr>
            </a:lvl1pPr>
            <a:lvl2pPr marL="574015" indent="0" algn="ctr">
              <a:buNone/>
              <a:defRPr>
                <a:solidFill>
                  <a:schemeClr val="tx1">
                    <a:tint val="75000"/>
                  </a:schemeClr>
                </a:solidFill>
              </a:defRPr>
            </a:lvl2pPr>
            <a:lvl3pPr marL="1148029" indent="0" algn="ctr">
              <a:buNone/>
              <a:defRPr>
                <a:solidFill>
                  <a:schemeClr val="tx1">
                    <a:tint val="75000"/>
                  </a:schemeClr>
                </a:solidFill>
              </a:defRPr>
            </a:lvl3pPr>
            <a:lvl4pPr marL="1722044" indent="0" algn="ctr">
              <a:buNone/>
              <a:defRPr>
                <a:solidFill>
                  <a:schemeClr val="tx1">
                    <a:tint val="75000"/>
                  </a:schemeClr>
                </a:solidFill>
              </a:defRPr>
            </a:lvl4pPr>
            <a:lvl5pPr marL="2296058" indent="0" algn="ctr">
              <a:buNone/>
              <a:defRPr>
                <a:solidFill>
                  <a:schemeClr val="tx1">
                    <a:tint val="75000"/>
                  </a:schemeClr>
                </a:solidFill>
              </a:defRPr>
            </a:lvl5pPr>
            <a:lvl6pPr marL="2870073" indent="0" algn="ctr">
              <a:buNone/>
              <a:defRPr>
                <a:solidFill>
                  <a:schemeClr val="tx1">
                    <a:tint val="75000"/>
                  </a:schemeClr>
                </a:solidFill>
              </a:defRPr>
            </a:lvl6pPr>
            <a:lvl7pPr marL="3444088" indent="0" algn="ctr">
              <a:buNone/>
              <a:defRPr>
                <a:solidFill>
                  <a:schemeClr val="tx1">
                    <a:tint val="75000"/>
                  </a:schemeClr>
                </a:solidFill>
              </a:defRPr>
            </a:lvl7pPr>
            <a:lvl8pPr marL="4018102" indent="0" algn="ctr">
              <a:buNone/>
              <a:defRPr>
                <a:solidFill>
                  <a:schemeClr val="tx1">
                    <a:tint val="75000"/>
                  </a:schemeClr>
                </a:solidFill>
              </a:defRPr>
            </a:lvl8pPr>
            <a:lvl9pPr marL="4592117"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2019/2/20</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8407913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2019/2/20</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4251979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1015752" y="4647648"/>
            <a:ext cx="10929938" cy="1436485"/>
          </a:xfrm>
        </p:spPr>
        <p:txBody>
          <a:bodyPr anchor="t"/>
          <a:lstStyle>
            <a:lvl1pPr algn="l">
              <a:defRPr sz="5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1015752" y="3065506"/>
            <a:ext cx="10929938" cy="1582142"/>
          </a:xfrm>
        </p:spPr>
        <p:txBody>
          <a:bodyPr anchor="b"/>
          <a:lstStyle>
            <a:lvl1pPr marL="0" indent="0">
              <a:buNone/>
              <a:defRPr sz="2500">
                <a:solidFill>
                  <a:schemeClr val="tx1">
                    <a:tint val="75000"/>
                  </a:schemeClr>
                </a:solidFill>
              </a:defRPr>
            </a:lvl1pPr>
            <a:lvl2pPr marL="574015" indent="0">
              <a:buNone/>
              <a:defRPr sz="2300">
                <a:solidFill>
                  <a:schemeClr val="tx1">
                    <a:tint val="75000"/>
                  </a:schemeClr>
                </a:solidFill>
              </a:defRPr>
            </a:lvl2pPr>
            <a:lvl3pPr marL="1148029" indent="0">
              <a:buNone/>
              <a:defRPr sz="2000">
                <a:solidFill>
                  <a:schemeClr val="tx1">
                    <a:tint val="75000"/>
                  </a:schemeClr>
                </a:solidFill>
              </a:defRPr>
            </a:lvl3pPr>
            <a:lvl4pPr marL="1722044" indent="0">
              <a:buNone/>
              <a:defRPr sz="1800">
                <a:solidFill>
                  <a:schemeClr val="tx1">
                    <a:tint val="75000"/>
                  </a:schemeClr>
                </a:solidFill>
              </a:defRPr>
            </a:lvl4pPr>
            <a:lvl5pPr marL="2296058" indent="0">
              <a:buNone/>
              <a:defRPr sz="1800">
                <a:solidFill>
                  <a:schemeClr val="tx1">
                    <a:tint val="75000"/>
                  </a:schemeClr>
                </a:solidFill>
              </a:defRPr>
            </a:lvl5pPr>
            <a:lvl6pPr marL="2870073" indent="0">
              <a:buNone/>
              <a:defRPr sz="1800">
                <a:solidFill>
                  <a:schemeClr val="tx1">
                    <a:tint val="75000"/>
                  </a:schemeClr>
                </a:solidFill>
              </a:defRPr>
            </a:lvl6pPr>
            <a:lvl7pPr marL="3444088" indent="0">
              <a:buNone/>
              <a:defRPr sz="1800">
                <a:solidFill>
                  <a:schemeClr val="tx1">
                    <a:tint val="75000"/>
                  </a:schemeClr>
                </a:solidFill>
              </a:defRPr>
            </a:lvl7pPr>
            <a:lvl8pPr marL="4018102" indent="0">
              <a:buNone/>
              <a:defRPr sz="1800">
                <a:solidFill>
                  <a:schemeClr val="tx1">
                    <a:tint val="75000"/>
                  </a:schemeClr>
                </a:solidFill>
              </a:defRPr>
            </a:lvl8pPr>
            <a:lvl9pPr marL="4592117" indent="0">
              <a:buNone/>
              <a:defRPr sz="18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2019/2/20</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0329293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42938" y="1687619"/>
            <a:ext cx="5679281" cy="4773215"/>
          </a:xfrm>
        </p:spPr>
        <p:txBody>
          <a:bodyPr/>
          <a:lstStyle>
            <a:lvl1pPr>
              <a:defRPr sz="3500"/>
            </a:lvl1pPr>
            <a:lvl2pPr>
              <a:defRPr sz="3000"/>
            </a:lvl2pPr>
            <a:lvl3pPr>
              <a:defRPr sz="2500"/>
            </a:lvl3pPr>
            <a:lvl4pPr>
              <a:defRPr sz="2300"/>
            </a:lvl4pPr>
            <a:lvl5pPr>
              <a:defRPr sz="2300"/>
            </a:lvl5pPr>
            <a:lvl6pPr>
              <a:defRPr sz="2300"/>
            </a:lvl6pPr>
            <a:lvl7pPr>
              <a:defRPr sz="2300"/>
            </a:lvl7pPr>
            <a:lvl8pPr>
              <a:defRPr sz="2300"/>
            </a:lvl8pPr>
            <a:lvl9pPr>
              <a:defRPr sz="23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536531" y="1687619"/>
            <a:ext cx="5679281" cy="4773215"/>
          </a:xfrm>
        </p:spPr>
        <p:txBody>
          <a:bodyPr/>
          <a:lstStyle>
            <a:lvl1pPr>
              <a:defRPr sz="3500"/>
            </a:lvl1pPr>
            <a:lvl2pPr>
              <a:defRPr sz="3000"/>
            </a:lvl2pPr>
            <a:lvl3pPr>
              <a:defRPr sz="2500"/>
            </a:lvl3pPr>
            <a:lvl4pPr>
              <a:defRPr sz="2300"/>
            </a:lvl4pPr>
            <a:lvl5pPr>
              <a:defRPr sz="2300"/>
            </a:lvl5pPr>
            <a:lvl6pPr>
              <a:defRPr sz="2300"/>
            </a:lvl6pPr>
            <a:lvl7pPr>
              <a:defRPr sz="2300"/>
            </a:lvl7pPr>
            <a:lvl8pPr>
              <a:defRPr sz="2300"/>
            </a:lvl8pPr>
            <a:lvl9pPr>
              <a:defRPr sz="23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2019/2/20</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1789949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42938" y="1618976"/>
            <a:ext cx="5681514" cy="674712"/>
          </a:xfrm>
        </p:spPr>
        <p:txBody>
          <a:bodyPr anchor="b"/>
          <a:lstStyle>
            <a:lvl1pPr marL="0" indent="0">
              <a:buNone/>
              <a:defRPr sz="3000" b="1"/>
            </a:lvl1pPr>
            <a:lvl2pPr marL="574015" indent="0">
              <a:buNone/>
              <a:defRPr sz="2500" b="1"/>
            </a:lvl2pPr>
            <a:lvl3pPr marL="1148029" indent="0">
              <a:buNone/>
              <a:defRPr sz="2300" b="1"/>
            </a:lvl3pPr>
            <a:lvl4pPr marL="1722044" indent="0">
              <a:buNone/>
              <a:defRPr sz="2000" b="1"/>
            </a:lvl4pPr>
            <a:lvl5pPr marL="2296058" indent="0">
              <a:buNone/>
              <a:defRPr sz="2000" b="1"/>
            </a:lvl5pPr>
            <a:lvl6pPr marL="2870073" indent="0">
              <a:buNone/>
              <a:defRPr sz="2000" b="1"/>
            </a:lvl6pPr>
            <a:lvl7pPr marL="3444088" indent="0">
              <a:buNone/>
              <a:defRPr sz="2000" b="1"/>
            </a:lvl7pPr>
            <a:lvl8pPr marL="4018102" indent="0">
              <a:buNone/>
              <a:defRPr sz="2000" b="1"/>
            </a:lvl8pPr>
            <a:lvl9pPr marL="4592117" indent="0">
              <a:buNone/>
              <a:defRPr sz="2000" b="1"/>
            </a:lvl9pPr>
          </a:lstStyle>
          <a:p>
            <a:pPr lvl="0"/>
            <a:r>
              <a:rPr lang="zh-CN" altLang="en-US" smtClean="0"/>
              <a:t>单击此处编辑母版文本样式</a:t>
            </a:r>
          </a:p>
        </p:txBody>
      </p:sp>
      <p:sp>
        <p:nvSpPr>
          <p:cNvPr id="4" name="内容占位符 3"/>
          <p:cNvSpPr>
            <a:spLocks noGrp="1"/>
          </p:cNvSpPr>
          <p:nvPr>
            <p:ph sz="half" idx="2"/>
          </p:nvPr>
        </p:nvSpPr>
        <p:spPr>
          <a:xfrm>
            <a:off x="642938" y="2293688"/>
            <a:ext cx="5681514" cy="4167145"/>
          </a:xfrm>
        </p:spPr>
        <p:txBody>
          <a:bodyPr/>
          <a:lstStyle>
            <a:lvl1pPr>
              <a:defRPr sz="3000"/>
            </a:lvl1pPr>
            <a:lvl2pPr>
              <a:defRPr sz="2500"/>
            </a:lvl2pPr>
            <a:lvl3pPr>
              <a:defRPr sz="23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532067" y="1618976"/>
            <a:ext cx="5683746" cy="674712"/>
          </a:xfrm>
        </p:spPr>
        <p:txBody>
          <a:bodyPr anchor="b"/>
          <a:lstStyle>
            <a:lvl1pPr marL="0" indent="0">
              <a:buNone/>
              <a:defRPr sz="3000" b="1"/>
            </a:lvl1pPr>
            <a:lvl2pPr marL="574015" indent="0">
              <a:buNone/>
              <a:defRPr sz="2500" b="1"/>
            </a:lvl2pPr>
            <a:lvl3pPr marL="1148029" indent="0">
              <a:buNone/>
              <a:defRPr sz="2300" b="1"/>
            </a:lvl3pPr>
            <a:lvl4pPr marL="1722044" indent="0">
              <a:buNone/>
              <a:defRPr sz="2000" b="1"/>
            </a:lvl4pPr>
            <a:lvl5pPr marL="2296058" indent="0">
              <a:buNone/>
              <a:defRPr sz="2000" b="1"/>
            </a:lvl5pPr>
            <a:lvl6pPr marL="2870073" indent="0">
              <a:buNone/>
              <a:defRPr sz="2000" b="1"/>
            </a:lvl6pPr>
            <a:lvl7pPr marL="3444088" indent="0">
              <a:buNone/>
              <a:defRPr sz="2000" b="1"/>
            </a:lvl7pPr>
            <a:lvl8pPr marL="4018102" indent="0">
              <a:buNone/>
              <a:defRPr sz="2000" b="1"/>
            </a:lvl8pPr>
            <a:lvl9pPr marL="4592117" indent="0">
              <a:buNone/>
              <a:defRPr sz="2000" b="1"/>
            </a:lvl9pPr>
          </a:lstStyle>
          <a:p>
            <a:pPr lvl="0"/>
            <a:r>
              <a:rPr lang="zh-CN" altLang="en-US" smtClean="0"/>
              <a:t>单击此处编辑母版文本样式</a:t>
            </a:r>
          </a:p>
        </p:txBody>
      </p:sp>
      <p:sp>
        <p:nvSpPr>
          <p:cNvPr id="6" name="内容占位符 5"/>
          <p:cNvSpPr>
            <a:spLocks noGrp="1"/>
          </p:cNvSpPr>
          <p:nvPr>
            <p:ph sz="quarter" idx="4"/>
          </p:nvPr>
        </p:nvSpPr>
        <p:spPr>
          <a:xfrm>
            <a:off x="6532067" y="2293688"/>
            <a:ext cx="5683746" cy="4167145"/>
          </a:xfrm>
        </p:spPr>
        <p:txBody>
          <a:bodyPr/>
          <a:lstStyle>
            <a:lvl1pPr>
              <a:defRPr sz="3000"/>
            </a:lvl1pPr>
            <a:lvl2pPr>
              <a:defRPr sz="2500"/>
            </a:lvl2pPr>
            <a:lvl3pPr>
              <a:defRPr sz="23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2019/2/20</a:t>
            </a:fld>
            <a:endParaRPr lang="zh-CN" altLang="en-US">
              <a:solidFill>
                <a:prstClr val="black">
                  <a:tint val="75000"/>
                </a:prstClr>
              </a:solidFill>
            </a:endParaRPr>
          </a:p>
        </p:txBody>
      </p:sp>
      <p:sp>
        <p:nvSpPr>
          <p:cNvPr id="8" name="页脚占位符 7"/>
          <p:cNvSpPr>
            <a:spLocks noGrp="1"/>
          </p:cNvSpPr>
          <p:nvPr>
            <p:ph type="ftr" sz="quarter" idx="11"/>
          </p:nvPr>
        </p:nvSpPr>
        <p:spPr/>
        <p:txBody>
          <a:bodyPr/>
          <a:lstStyle/>
          <a:p>
            <a:endParaRPr lang="zh-CN" altLang="en-US">
              <a:solidFill>
                <a:prstClr val="black">
                  <a:tint val="75000"/>
                </a:prstClr>
              </a:solidFill>
            </a:endParaRPr>
          </a:p>
        </p:txBody>
      </p:sp>
      <p:sp>
        <p:nvSpPr>
          <p:cNvPr id="9" name="灯片编号占位符 8"/>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3518046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2019/2/20</a:t>
            </a:fld>
            <a:endParaRPr lang="zh-CN" altLang="en-US">
              <a:solidFill>
                <a:prstClr val="black">
                  <a:tint val="75000"/>
                </a:prstClr>
              </a:solidFill>
            </a:endParaRPr>
          </a:p>
        </p:txBody>
      </p:sp>
      <p:sp>
        <p:nvSpPr>
          <p:cNvPr id="4" name="页脚占位符 3"/>
          <p:cNvSpPr>
            <a:spLocks noGrp="1"/>
          </p:cNvSpPr>
          <p:nvPr>
            <p:ph type="ftr" sz="quarter" idx="11"/>
          </p:nvPr>
        </p:nvSpPr>
        <p:spPr/>
        <p:txBody>
          <a:bodyPr/>
          <a:lstStyle/>
          <a:p>
            <a:endParaRPr lang="zh-CN" altLang="en-US">
              <a:solidFill>
                <a:prstClr val="black">
                  <a:tint val="75000"/>
                </a:prstClr>
              </a:solidFill>
            </a:endParaRPr>
          </a:p>
        </p:txBody>
      </p:sp>
      <p:sp>
        <p:nvSpPr>
          <p:cNvPr id="5" name="灯片编号占位符 4"/>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3277110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2019/2/20</a:t>
            </a:fld>
            <a:endParaRPr lang="zh-CN" altLang="en-US">
              <a:solidFill>
                <a:prstClr val="black">
                  <a:tint val="75000"/>
                </a:prstClr>
              </a:solidFill>
            </a:endParaRPr>
          </a:p>
        </p:txBody>
      </p:sp>
      <p:sp>
        <p:nvSpPr>
          <p:cNvPr id="3" name="页脚占位符 2"/>
          <p:cNvSpPr>
            <a:spLocks noGrp="1"/>
          </p:cNvSpPr>
          <p:nvPr>
            <p:ph type="ftr" sz="quarter" idx="11"/>
          </p:nvPr>
        </p:nvSpPr>
        <p:spPr/>
        <p:txBody>
          <a:bodyPr/>
          <a:lstStyle/>
          <a:p>
            <a:endParaRPr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97058392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theme" Target="../theme/theme2.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84039" y="385072"/>
            <a:ext cx="11090672" cy="1397978"/>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84039" y="1925358"/>
            <a:ext cx="11090672" cy="4589050"/>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2"/>
          </p:nvPr>
        </p:nvSpPr>
        <p:spPr>
          <a:xfrm>
            <a:off x="884039" y="6703595"/>
            <a:ext cx="2893219" cy="385072"/>
          </a:xfrm>
          <a:prstGeom prst="rect">
            <a:avLst/>
          </a:prstGeom>
        </p:spPr>
        <p:txBody>
          <a:bodyPr vert="horz" lIns="91440" tIns="45720" rIns="91440" bIns="45720" rtlCol="0" anchor="ctr"/>
          <a:lstStyle>
            <a:lvl1pPr algn="l">
              <a:defRPr sz="1266">
                <a:solidFill>
                  <a:schemeClr val="tx1">
                    <a:tint val="75000"/>
                  </a:schemeClr>
                </a:solidFill>
              </a:defRPr>
            </a:lvl1pPr>
          </a:lstStyle>
          <a:p>
            <a:fld id="{32BF82D2-7A68-459D-A996-9BDDA2518FA4}" type="datetimeFigureOut">
              <a:rPr lang="zh-CN" altLang="en-US" smtClean="0"/>
              <a:t>2019/2/20</a:t>
            </a:fld>
            <a:endParaRPr lang="zh-CN" altLang="en-US"/>
          </a:p>
        </p:txBody>
      </p:sp>
      <p:sp>
        <p:nvSpPr>
          <p:cNvPr id="5" name="Footer Placeholder 4"/>
          <p:cNvSpPr>
            <a:spLocks noGrp="1"/>
          </p:cNvSpPr>
          <p:nvPr>
            <p:ph type="ftr" sz="quarter" idx="3"/>
          </p:nvPr>
        </p:nvSpPr>
        <p:spPr>
          <a:xfrm>
            <a:off x="4259461" y="6703595"/>
            <a:ext cx="4339828" cy="385072"/>
          </a:xfrm>
          <a:prstGeom prst="rect">
            <a:avLst/>
          </a:prstGeom>
        </p:spPr>
        <p:txBody>
          <a:bodyPr vert="horz" lIns="91440" tIns="45720" rIns="91440" bIns="45720" rtlCol="0" anchor="ctr"/>
          <a:lstStyle>
            <a:lvl1pPr algn="ctr">
              <a:defRPr sz="1266">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9081492" y="6703595"/>
            <a:ext cx="2893219" cy="385072"/>
          </a:xfrm>
          <a:prstGeom prst="rect">
            <a:avLst/>
          </a:prstGeom>
        </p:spPr>
        <p:txBody>
          <a:bodyPr vert="horz" lIns="91440" tIns="45720" rIns="91440" bIns="45720" rtlCol="0" anchor="ctr"/>
          <a:lstStyle>
            <a:lvl1pPr algn="r">
              <a:defRPr sz="1266">
                <a:solidFill>
                  <a:schemeClr val="tx1">
                    <a:tint val="75000"/>
                  </a:schemeClr>
                </a:solidFill>
              </a:defRPr>
            </a:lvl1pPr>
          </a:lstStyle>
          <a:p>
            <a:fld id="{3E01EE5D-26FB-46D5-A381-ECFB35BF1D34}" type="slidenum">
              <a:rPr lang="zh-CN" altLang="en-US" smtClean="0"/>
              <a:t>‹#›</a:t>
            </a:fld>
            <a:endParaRPr lang="zh-CN" altLang="en-US"/>
          </a:p>
        </p:txBody>
      </p:sp>
    </p:spTree>
    <p:extLst>
      <p:ext uri="{BB962C8B-B14F-4D97-AF65-F5344CB8AC3E}">
        <p14:creationId xmlns:p14="http://schemas.microsoft.com/office/powerpoint/2010/main" val="1336246420"/>
      </p:ext>
    </p:extLst>
  </p:cSld>
  <p:clrMap bg1="lt1" tx1="dk1" bg2="lt2" tx2="dk2" accent1="accent1" accent2="accent2" accent3="accent3" accent4="accent4" accent5="accent5" accent6="accent6" hlink="hlink" folHlink="folHlink"/>
  <p:sldLayoutIdLst>
    <p:sldLayoutId id="2147483724" r:id="rId1"/>
    <p:sldLayoutId id="2147483725" r:id="rId2"/>
  </p:sldLayoutIdLst>
  <p:timing>
    <p:tnLst>
      <p:par>
        <p:cTn id="1" dur="indefinite" restart="never" nodeType="tmRoot"/>
      </p:par>
    </p:tnLst>
  </p:timing>
  <p:txStyles>
    <p:titleStyle>
      <a:lvl1pPr algn="l" defTabSz="964326" rtl="0" eaLnBrk="1" latinLnBrk="0" hangingPunct="1">
        <a:lnSpc>
          <a:spcPct val="90000"/>
        </a:lnSpc>
        <a:spcBef>
          <a:spcPct val="0"/>
        </a:spcBef>
        <a:buNone/>
        <a:defRPr sz="4640" kern="1200">
          <a:solidFill>
            <a:schemeClr val="tx1"/>
          </a:solidFill>
          <a:latin typeface="+mj-lt"/>
          <a:ea typeface="+mj-ea"/>
          <a:cs typeface="+mj-cs"/>
        </a:defRPr>
      </a:lvl1pPr>
    </p:titleStyle>
    <p:bodyStyle>
      <a:lvl1pPr marL="241082" indent="-241082" algn="l" defTabSz="964326" rtl="0" eaLnBrk="1" latinLnBrk="0" hangingPunct="1">
        <a:lnSpc>
          <a:spcPct val="90000"/>
        </a:lnSpc>
        <a:spcBef>
          <a:spcPts val="1055"/>
        </a:spcBef>
        <a:buFont typeface="Arial" panose="020B0604020202020204" pitchFamily="34" charset="0"/>
        <a:buChar char="•"/>
        <a:defRPr sz="2953" kern="1200">
          <a:solidFill>
            <a:schemeClr val="tx1"/>
          </a:solidFill>
          <a:latin typeface="+mn-lt"/>
          <a:ea typeface="+mn-ea"/>
          <a:cs typeface="+mn-cs"/>
        </a:defRPr>
      </a:lvl1pPr>
      <a:lvl2pPr marL="723245" indent="-241082" algn="l" defTabSz="964326" rtl="0" eaLnBrk="1" latinLnBrk="0" hangingPunct="1">
        <a:lnSpc>
          <a:spcPct val="90000"/>
        </a:lnSpc>
        <a:spcBef>
          <a:spcPts val="527"/>
        </a:spcBef>
        <a:buFont typeface="Arial" panose="020B0604020202020204" pitchFamily="34" charset="0"/>
        <a:buChar char="•"/>
        <a:defRPr sz="2531" kern="1200">
          <a:solidFill>
            <a:schemeClr val="tx1"/>
          </a:solidFill>
          <a:latin typeface="+mn-lt"/>
          <a:ea typeface="+mn-ea"/>
          <a:cs typeface="+mn-cs"/>
        </a:defRPr>
      </a:lvl2pPr>
      <a:lvl3pPr marL="1205408" indent="-241082" algn="l" defTabSz="964326" rtl="0" eaLnBrk="1" latinLnBrk="0" hangingPunct="1">
        <a:lnSpc>
          <a:spcPct val="90000"/>
        </a:lnSpc>
        <a:spcBef>
          <a:spcPts val="527"/>
        </a:spcBef>
        <a:buFont typeface="Arial" panose="020B0604020202020204" pitchFamily="34" charset="0"/>
        <a:buChar char="•"/>
        <a:defRPr sz="2109" kern="1200">
          <a:solidFill>
            <a:schemeClr val="tx1"/>
          </a:solidFill>
          <a:latin typeface="+mn-lt"/>
          <a:ea typeface="+mn-ea"/>
          <a:cs typeface="+mn-cs"/>
        </a:defRPr>
      </a:lvl3pPr>
      <a:lvl4pPr marL="1687571"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4pPr>
      <a:lvl5pPr marL="2169734"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5pPr>
      <a:lvl6pPr marL="2651897"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6pPr>
      <a:lvl7pPr marL="3134060"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7pPr>
      <a:lvl8pPr marL="3616223"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8pPr>
      <a:lvl9pPr marL="4098387"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9pPr>
    </p:bodyStyle>
    <p:otherStyle>
      <a:defPPr>
        <a:defRPr lang="en-US"/>
      </a:defPPr>
      <a:lvl1pPr marL="0" algn="l" defTabSz="964326" rtl="0" eaLnBrk="1" latinLnBrk="0" hangingPunct="1">
        <a:defRPr sz="1898" kern="1200">
          <a:solidFill>
            <a:schemeClr val="tx1"/>
          </a:solidFill>
          <a:latin typeface="+mn-lt"/>
          <a:ea typeface="+mn-ea"/>
          <a:cs typeface="+mn-cs"/>
        </a:defRPr>
      </a:lvl1pPr>
      <a:lvl2pPr marL="482163" algn="l" defTabSz="964326" rtl="0" eaLnBrk="1" latinLnBrk="0" hangingPunct="1">
        <a:defRPr sz="1898" kern="1200">
          <a:solidFill>
            <a:schemeClr val="tx1"/>
          </a:solidFill>
          <a:latin typeface="+mn-lt"/>
          <a:ea typeface="+mn-ea"/>
          <a:cs typeface="+mn-cs"/>
        </a:defRPr>
      </a:lvl2pPr>
      <a:lvl3pPr marL="964326" algn="l" defTabSz="964326" rtl="0" eaLnBrk="1" latinLnBrk="0" hangingPunct="1">
        <a:defRPr sz="1898" kern="1200">
          <a:solidFill>
            <a:schemeClr val="tx1"/>
          </a:solidFill>
          <a:latin typeface="+mn-lt"/>
          <a:ea typeface="+mn-ea"/>
          <a:cs typeface="+mn-cs"/>
        </a:defRPr>
      </a:lvl3pPr>
      <a:lvl4pPr marL="1446489" algn="l" defTabSz="964326" rtl="0" eaLnBrk="1" latinLnBrk="0" hangingPunct="1">
        <a:defRPr sz="1898" kern="1200">
          <a:solidFill>
            <a:schemeClr val="tx1"/>
          </a:solidFill>
          <a:latin typeface="+mn-lt"/>
          <a:ea typeface="+mn-ea"/>
          <a:cs typeface="+mn-cs"/>
        </a:defRPr>
      </a:lvl4pPr>
      <a:lvl5pPr marL="1928652" algn="l" defTabSz="964326" rtl="0" eaLnBrk="1" latinLnBrk="0" hangingPunct="1">
        <a:defRPr sz="1898" kern="1200">
          <a:solidFill>
            <a:schemeClr val="tx1"/>
          </a:solidFill>
          <a:latin typeface="+mn-lt"/>
          <a:ea typeface="+mn-ea"/>
          <a:cs typeface="+mn-cs"/>
        </a:defRPr>
      </a:lvl5pPr>
      <a:lvl6pPr marL="2410816" algn="l" defTabSz="964326" rtl="0" eaLnBrk="1" latinLnBrk="0" hangingPunct="1">
        <a:defRPr sz="1898" kern="1200">
          <a:solidFill>
            <a:schemeClr val="tx1"/>
          </a:solidFill>
          <a:latin typeface="+mn-lt"/>
          <a:ea typeface="+mn-ea"/>
          <a:cs typeface="+mn-cs"/>
        </a:defRPr>
      </a:lvl6pPr>
      <a:lvl7pPr marL="2892979" algn="l" defTabSz="964326" rtl="0" eaLnBrk="1" latinLnBrk="0" hangingPunct="1">
        <a:defRPr sz="1898" kern="1200">
          <a:solidFill>
            <a:schemeClr val="tx1"/>
          </a:solidFill>
          <a:latin typeface="+mn-lt"/>
          <a:ea typeface="+mn-ea"/>
          <a:cs typeface="+mn-cs"/>
        </a:defRPr>
      </a:lvl7pPr>
      <a:lvl8pPr marL="3375142" algn="l" defTabSz="964326" rtl="0" eaLnBrk="1" latinLnBrk="0" hangingPunct="1">
        <a:defRPr sz="1898" kern="1200">
          <a:solidFill>
            <a:schemeClr val="tx1"/>
          </a:solidFill>
          <a:latin typeface="+mn-lt"/>
          <a:ea typeface="+mn-ea"/>
          <a:cs typeface="+mn-cs"/>
        </a:defRPr>
      </a:lvl8pPr>
      <a:lvl9pPr marL="3857305" algn="l" defTabSz="964326" rtl="0" eaLnBrk="1" latinLnBrk="0" hangingPunct="1">
        <a:defRPr sz="1898"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42938" y="289641"/>
            <a:ext cx="11572875" cy="1205442"/>
          </a:xfrm>
          <a:prstGeom prst="rect">
            <a:avLst/>
          </a:prstGeom>
        </p:spPr>
        <p:txBody>
          <a:bodyPr vert="horz" lIns="114803" tIns="57401" rIns="114803" bIns="57401"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42938" y="1687619"/>
            <a:ext cx="11572875" cy="4773215"/>
          </a:xfrm>
          <a:prstGeom prst="rect">
            <a:avLst/>
          </a:prstGeom>
        </p:spPr>
        <p:txBody>
          <a:bodyPr vert="horz" lIns="114803" tIns="57401" rIns="114803" bIns="57401"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642937" y="6703595"/>
            <a:ext cx="3000375" cy="385072"/>
          </a:xfrm>
          <a:prstGeom prst="rect">
            <a:avLst/>
          </a:prstGeom>
        </p:spPr>
        <p:txBody>
          <a:bodyPr vert="horz" lIns="114803" tIns="57401" rIns="114803" bIns="57401" rtlCol="0" anchor="ctr"/>
          <a:lstStyle>
            <a:lvl1pPr algn="l">
              <a:defRPr sz="1500">
                <a:solidFill>
                  <a:schemeClr val="tx1">
                    <a:tint val="75000"/>
                  </a:schemeClr>
                </a:solidFill>
              </a:defRPr>
            </a:lvl1pPr>
          </a:lstStyle>
          <a:p>
            <a:pPr defTabSz="1148029" fontAlgn="auto">
              <a:spcBef>
                <a:spcPts val="0"/>
              </a:spcBef>
              <a:spcAft>
                <a:spcPts val="0"/>
              </a:spcAft>
            </a:pPr>
            <a:fld id="{530820CF-B880-4189-942D-D702A7CBA730}" type="datetimeFigureOut">
              <a:rPr lang="zh-CN" altLang="en-US" smtClean="0">
                <a:solidFill>
                  <a:prstClr val="black">
                    <a:tint val="75000"/>
                  </a:prstClr>
                </a:solidFill>
                <a:latin typeface="Calibri"/>
                <a:ea typeface="宋体"/>
              </a:rPr>
              <a:pPr defTabSz="1148029" fontAlgn="auto">
                <a:spcBef>
                  <a:spcPts val="0"/>
                </a:spcBef>
                <a:spcAft>
                  <a:spcPts val="0"/>
                </a:spcAft>
              </a:pPr>
              <a:t>2019/2/20</a:t>
            </a:fld>
            <a:endParaRPr lang="zh-CN" altLang="en-US">
              <a:solidFill>
                <a:prstClr val="black">
                  <a:tint val="75000"/>
                </a:prstClr>
              </a:solidFill>
              <a:latin typeface="Calibri"/>
              <a:ea typeface="宋体"/>
            </a:endParaRPr>
          </a:p>
        </p:txBody>
      </p:sp>
      <p:sp>
        <p:nvSpPr>
          <p:cNvPr id="5" name="页脚占位符 4"/>
          <p:cNvSpPr>
            <a:spLocks noGrp="1"/>
          </p:cNvSpPr>
          <p:nvPr>
            <p:ph type="ftr" sz="quarter" idx="3"/>
          </p:nvPr>
        </p:nvSpPr>
        <p:spPr>
          <a:xfrm>
            <a:off x="4393406" y="6703595"/>
            <a:ext cx="4071938" cy="385072"/>
          </a:xfrm>
          <a:prstGeom prst="rect">
            <a:avLst/>
          </a:prstGeom>
        </p:spPr>
        <p:txBody>
          <a:bodyPr vert="horz" lIns="114803" tIns="57401" rIns="114803" bIns="57401" rtlCol="0" anchor="ctr"/>
          <a:lstStyle>
            <a:lvl1pPr algn="ctr">
              <a:defRPr sz="1500">
                <a:solidFill>
                  <a:schemeClr val="tx1">
                    <a:tint val="75000"/>
                  </a:schemeClr>
                </a:solidFill>
              </a:defRPr>
            </a:lvl1pPr>
          </a:lstStyle>
          <a:p>
            <a:pPr defTabSz="1148029" fontAlgn="auto">
              <a:spcBef>
                <a:spcPts val="0"/>
              </a:spcBef>
              <a:spcAft>
                <a:spcPts val="0"/>
              </a:spcAft>
            </a:pPr>
            <a:endParaRPr lang="zh-CN" altLang="en-US">
              <a:solidFill>
                <a:prstClr val="black">
                  <a:tint val="75000"/>
                </a:prstClr>
              </a:solidFill>
              <a:latin typeface="Calibri"/>
              <a:ea typeface="宋体"/>
            </a:endParaRPr>
          </a:p>
        </p:txBody>
      </p:sp>
      <p:sp>
        <p:nvSpPr>
          <p:cNvPr id="6" name="灯片编号占位符 5"/>
          <p:cNvSpPr>
            <a:spLocks noGrp="1"/>
          </p:cNvSpPr>
          <p:nvPr>
            <p:ph type="sldNum" sz="quarter" idx="4"/>
          </p:nvPr>
        </p:nvSpPr>
        <p:spPr>
          <a:xfrm>
            <a:off x="9215438" y="6703595"/>
            <a:ext cx="3000375" cy="385072"/>
          </a:xfrm>
          <a:prstGeom prst="rect">
            <a:avLst/>
          </a:prstGeom>
        </p:spPr>
        <p:txBody>
          <a:bodyPr vert="horz" lIns="114803" tIns="57401" rIns="114803" bIns="57401" rtlCol="0" anchor="ctr"/>
          <a:lstStyle>
            <a:lvl1pPr algn="r">
              <a:defRPr sz="1500">
                <a:solidFill>
                  <a:schemeClr val="tx1">
                    <a:tint val="75000"/>
                  </a:schemeClr>
                </a:solidFill>
              </a:defRPr>
            </a:lvl1pPr>
          </a:lstStyle>
          <a:p>
            <a:pPr defTabSz="1148029" fontAlgn="auto">
              <a:spcBef>
                <a:spcPts val="0"/>
              </a:spcBef>
              <a:spcAft>
                <a:spcPts val="0"/>
              </a:spcAft>
            </a:pPr>
            <a:fld id="{0C913308-F349-4B6D-A68A-DD1791B4A57B}" type="slidenum">
              <a:rPr lang="zh-CN" altLang="en-US" smtClean="0">
                <a:solidFill>
                  <a:prstClr val="black">
                    <a:tint val="75000"/>
                  </a:prstClr>
                </a:solidFill>
                <a:latin typeface="Calibri"/>
                <a:ea typeface="宋体"/>
              </a:rPr>
              <a:pPr defTabSz="1148029" fontAlgn="auto">
                <a:spcBef>
                  <a:spcPts val="0"/>
                </a:spcBef>
                <a:spcAft>
                  <a:spcPts val="0"/>
                </a:spcAft>
              </a:pPr>
              <a:t>‹#›</a:t>
            </a:fld>
            <a:endParaRPr lang="zh-CN" altLang="en-US">
              <a:solidFill>
                <a:prstClr val="black">
                  <a:tint val="75000"/>
                </a:prstClr>
              </a:solidFill>
              <a:latin typeface="Calibri"/>
              <a:ea typeface="宋体"/>
            </a:endParaRPr>
          </a:p>
        </p:txBody>
      </p:sp>
    </p:spTree>
    <p:extLst>
      <p:ext uri="{BB962C8B-B14F-4D97-AF65-F5344CB8AC3E}">
        <p14:creationId xmlns:p14="http://schemas.microsoft.com/office/powerpoint/2010/main" val="831967611"/>
      </p:ext>
    </p:extLst>
  </p:cSld>
  <p:clrMap bg1="lt1" tx1="dk1" bg2="lt2" tx2="dk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Lst>
  <p:txStyles>
    <p:titleStyle>
      <a:lvl1pPr algn="ctr" defTabSz="1148029" rtl="0" eaLnBrk="1" latinLnBrk="0" hangingPunct="1">
        <a:spcBef>
          <a:spcPct val="0"/>
        </a:spcBef>
        <a:buNone/>
        <a:defRPr sz="5500" kern="1200">
          <a:solidFill>
            <a:schemeClr val="tx1"/>
          </a:solidFill>
          <a:latin typeface="+mj-lt"/>
          <a:ea typeface="+mj-ea"/>
          <a:cs typeface="+mj-cs"/>
        </a:defRPr>
      </a:lvl1pPr>
    </p:titleStyle>
    <p:bodyStyle>
      <a:lvl1pPr marL="430511" indent="-430511" algn="l" defTabSz="1148029" rtl="0" eaLnBrk="1" latinLnBrk="0" hangingPunct="1">
        <a:spcBef>
          <a:spcPct val="20000"/>
        </a:spcBef>
        <a:buFont typeface="Arial" pitchFamily="34" charset="0"/>
        <a:buChar char="•"/>
        <a:defRPr sz="4000" kern="1200">
          <a:solidFill>
            <a:schemeClr val="tx1"/>
          </a:solidFill>
          <a:latin typeface="+mn-lt"/>
          <a:ea typeface="+mn-ea"/>
          <a:cs typeface="+mn-cs"/>
        </a:defRPr>
      </a:lvl1pPr>
      <a:lvl2pPr marL="932774" indent="-358759" algn="l" defTabSz="1148029" rtl="0" eaLnBrk="1" latinLnBrk="0" hangingPunct="1">
        <a:spcBef>
          <a:spcPct val="20000"/>
        </a:spcBef>
        <a:buFont typeface="Arial" pitchFamily="34" charset="0"/>
        <a:buChar char="–"/>
        <a:defRPr sz="3500" kern="1200">
          <a:solidFill>
            <a:schemeClr val="tx1"/>
          </a:solidFill>
          <a:latin typeface="+mn-lt"/>
          <a:ea typeface="+mn-ea"/>
          <a:cs typeface="+mn-cs"/>
        </a:defRPr>
      </a:lvl2pPr>
      <a:lvl3pPr marL="1435037" indent="-287007" algn="l" defTabSz="1148029" rtl="0" eaLnBrk="1" latinLnBrk="0" hangingPunct="1">
        <a:spcBef>
          <a:spcPct val="20000"/>
        </a:spcBef>
        <a:buFont typeface="Arial" pitchFamily="34" charset="0"/>
        <a:buChar char="•"/>
        <a:defRPr sz="3000" kern="1200">
          <a:solidFill>
            <a:schemeClr val="tx1"/>
          </a:solidFill>
          <a:latin typeface="+mn-lt"/>
          <a:ea typeface="+mn-ea"/>
          <a:cs typeface="+mn-cs"/>
        </a:defRPr>
      </a:lvl3pPr>
      <a:lvl4pPr marL="2009051" indent="-287007" algn="l" defTabSz="1148029" rtl="0" eaLnBrk="1" latinLnBrk="0" hangingPunct="1">
        <a:spcBef>
          <a:spcPct val="20000"/>
        </a:spcBef>
        <a:buFont typeface="Arial" pitchFamily="34" charset="0"/>
        <a:buChar char="–"/>
        <a:defRPr sz="2500" kern="1200">
          <a:solidFill>
            <a:schemeClr val="tx1"/>
          </a:solidFill>
          <a:latin typeface="+mn-lt"/>
          <a:ea typeface="+mn-ea"/>
          <a:cs typeface="+mn-cs"/>
        </a:defRPr>
      </a:lvl4pPr>
      <a:lvl5pPr marL="2583066" indent="-287007" algn="l" defTabSz="1148029" rtl="0" eaLnBrk="1" latinLnBrk="0" hangingPunct="1">
        <a:spcBef>
          <a:spcPct val="20000"/>
        </a:spcBef>
        <a:buFont typeface="Arial" pitchFamily="34" charset="0"/>
        <a:buChar char="»"/>
        <a:defRPr sz="2500" kern="1200">
          <a:solidFill>
            <a:schemeClr val="tx1"/>
          </a:solidFill>
          <a:latin typeface="+mn-lt"/>
          <a:ea typeface="+mn-ea"/>
          <a:cs typeface="+mn-cs"/>
        </a:defRPr>
      </a:lvl5pPr>
      <a:lvl6pPr marL="3157080" indent="-287007" algn="l" defTabSz="1148029" rtl="0" eaLnBrk="1" latinLnBrk="0" hangingPunct="1">
        <a:spcBef>
          <a:spcPct val="20000"/>
        </a:spcBef>
        <a:buFont typeface="Arial" pitchFamily="34" charset="0"/>
        <a:buChar char="•"/>
        <a:defRPr sz="2500" kern="1200">
          <a:solidFill>
            <a:schemeClr val="tx1"/>
          </a:solidFill>
          <a:latin typeface="+mn-lt"/>
          <a:ea typeface="+mn-ea"/>
          <a:cs typeface="+mn-cs"/>
        </a:defRPr>
      </a:lvl6pPr>
      <a:lvl7pPr marL="3731095" indent="-287007" algn="l" defTabSz="1148029" rtl="0" eaLnBrk="1" latinLnBrk="0" hangingPunct="1">
        <a:spcBef>
          <a:spcPct val="20000"/>
        </a:spcBef>
        <a:buFont typeface="Arial" pitchFamily="34" charset="0"/>
        <a:buChar char="•"/>
        <a:defRPr sz="2500" kern="1200">
          <a:solidFill>
            <a:schemeClr val="tx1"/>
          </a:solidFill>
          <a:latin typeface="+mn-lt"/>
          <a:ea typeface="+mn-ea"/>
          <a:cs typeface="+mn-cs"/>
        </a:defRPr>
      </a:lvl7pPr>
      <a:lvl8pPr marL="4305110" indent="-287007" algn="l" defTabSz="1148029" rtl="0" eaLnBrk="1" latinLnBrk="0" hangingPunct="1">
        <a:spcBef>
          <a:spcPct val="20000"/>
        </a:spcBef>
        <a:buFont typeface="Arial" pitchFamily="34" charset="0"/>
        <a:buChar char="•"/>
        <a:defRPr sz="2500" kern="1200">
          <a:solidFill>
            <a:schemeClr val="tx1"/>
          </a:solidFill>
          <a:latin typeface="+mn-lt"/>
          <a:ea typeface="+mn-ea"/>
          <a:cs typeface="+mn-cs"/>
        </a:defRPr>
      </a:lvl8pPr>
      <a:lvl9pPr marL="4879124" indent="-287007" algn="l" defTabSz="1148029" rtl="0" eaLnBrk="1" latinLnBrk="0" hangingPunct="1">
        <a:spcBef>
          <a:spcPct val="20000"/>
        </a:spcBef>
        <a:buFont typeface="Arial" pitchFamily="34" charset="0"/>
        <a:buChar char="•"/>
        <a:defRPr sz="2500" kern="1200">
          <a:solidFill>
            <a:schemeClr val="tx1"/>
          </a:solidFill>
          <a:latin typeface="+mn-lt"/>
          <a:ea typeface="+mn-ea"/>
          <a:cs typeface="+mn-cs"/>
        </a:defRPr>
      </a:lvl9pPr>
    </p:bodyStyle>
    <p:otherStyle>
      <a:defPPr>
        <a:defRPr lang="zh-CN"/>
      </a:defPPr>
      <a:lvl1pPr marL="0" algn="l" defTabSz="1148029" rtl="0" eaLnBrk="1" latinLnBrk="0" hangingPunct="1">
        <a:defRPr sz="2300" kern="1200">
          <a:solidFill>
            <a:schemeClr val="tx1"/>
          </a:solidFill>
          <a:latin typeface="+mn-lt"/>
          <a:ea typeface="+mn-ea"/>
          <a:cs typeface="+mn-cs"/>
        </a:defRPr>
      </a:lvl1pPr>
      <a:lvl2pPr marL="574015" algn="l" defTabSz="1148029" rtl="0" eaLnBrk="1" latinLnBrk="0" hangingPunct="1">
        <a:defRPr sz="2300" kern="1200">
          <a:solidFill>
            <a:schemeClr val="tx1"/>
          </a:solidFill>
          <a:latin typeface="+mn-lt"/>
          <a:ea typeface="+mn-ea"/>
          <a:cs typeface="+mn-cs"/>
        </a:defRPr>
      </a:lvl2pPr>
      <a:lvl3pPr marL="1148029" algn="l" defTabSz="1148029" rtl="0" eaLnBrk="1" latinLnBrk="0" hangingPunct="1">
        <a:defRPr sz="2300" kern="1200">
          <a:solidFill>
            <a:schemeClr val="tx1"/>
          </a:solidFill>
          <a:latin typeface="+mn-lt"/>
          <a:ea typeface="+mn-ea"/>
          <a:cs typeface="+mn-cs"/>
        </a:defRPr>
      </a:lvl3pPr>
      <a:lvl4pPr marL="1722044" algn="l" defTabSz="1148029" rtl="0" eaLnBrk="1" latinLnBrk="0" hangingPunct="1">
        <a:defRPr sz="2300" kern="1200">
          <a:solidFill>
            <a:schemeClr val="tx1"/>
          </a:solidFill>
          <a:latin typeface="+mn-lt"/>
          <a:ea typeface="+mn-ea"/>
          <a:cs typeface="+mn-cs"/>
        </a:defRPr>
      </a:lvl4pPr>
      <a:lvl5pPr marL="2296058" algn="l" defTabSz="1148029" rtl="0" eaLnBrk="1" latinLnBrk="0" hangingPunct="1">
        <a:defRPr sz="2300" kern="1200">
          <a:solidFill>
            <a:schemeClr val="tx1"/>
          </a:solidFill>
          <a:latin typeface="+mn-lt"/>
          <a:ea typeface="+mn-ea"/>
          <a:cs typeface="+mn-cs"/>
        </a:defRPr>
      </a:lvl5pPr>
      <a:lvl6pPr marL="2870073" algn="l" defTabSz="1148029" rtl="0" eaLnBrk="1" latinLnBrk="0" hangingPunct="1">
        <a:defRPr sz="2300" kern="1200">
          <a:solidFill>
            <a:schemeClr val="tx1"/>
          </a:solidFill>
          <a:latin typeface="+mn-lt"/>
          <a:ea typeface="+mn-ea"/>
          <a:cs typeface="+mn-cs"/>
        </a:defRPr>
      </a:lvl6pPr>
      <a:lvl7pPr marL="3444088" algn="l" defTabSz="1148029" rtl="0" eaLnBrk="1" latinLnBrk="0" hangingPunct="1">
        <a:defRPr sz="2300" kern="1200">
          <a:solidFill>
            <a:schemeClr val="tx1"/>
          </a:solidFill>
          <a:latin typeface="+mn-lt"/>
          <a:ea typeface="+mn-ea"/>
          <a:cs typeface="+mn-cs"/>
        </a:defRPr>
      </a:lvl7pPr>
      <a:lvl8pPr marL="4018102" algn="l" defTabSz="1148029" rtl="0" eaLnBrk="1" latinLnBrk="0" hangingPunct="1">
        <a:defRPr sz="2300" kern="1200">
          <a:solidFill>
            <a:schemeClr val="tx1"/>
          </a:solidFill>
          <a:latin typeface="+mn-lt"/>
          <a:ea typeface="+mn-ea"/>
          <a:cs typeface="+mn-cs"/>
        </a:defRPr>
      </a:lvl8pPr>
      <a:lvl9pPr marL="4592117" algn="l" defTabSz="1148029" rtl="0" eaLnBrk="1" latinLnBrk="0" hangingPunct="1">
        <a:defRPr sz="23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chart" Target="../charts/chart3.xml"/><Relationship Id="rId4" Type="http://schemas.openxmlformats.org/officeDocument/2006/relationships/chart" Target="../charts/char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tags" Target="../tags/tag28.xml"/><Relationship Id="rId5" Type="http://schemas.microsoft.com/office/2007/relationships/hdphoto" Target="../media/hdphoto1.wdp"/><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2.xml"/><Relationship Id="rId1" Type="http://schemas.openxmlformats.org/officeDocument/2006/relationships/tags" Target="../tags/tag29.xml"/><Relationship Id="rId5" Type="http://schemas.microsoft.com/office/2007/relationships/hdphoto" Target="../media/hdphoto1.wdp"/><Relationship Id="rId4" Type="http://schemas.openxmlformats.org/officeDocument/2006/relationships/image" Target="../media/image1.png"/></Relationships>
</file>

<file path=ppt/slides/_rels/slide1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9.jpeg"/><Relationship Id="rId4" Type="http://schemas.openxmlformats.org/officeDocument/2006/relationships/image" Target="../media/image8.jpe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tags" Target="../tags/tag9.xml"/><Relationship Id="rId13" Type="http://schemas.openxmlformats.org/officeDocument/2006/relationships/tags" Target="../tags/tag14.xml"/><Relationship Id="rId18" Type="http://schemas.openxmlformats.org/officeDocument/2006/relationships/tags" Target="../tags/tag19.xml"/><Relationship Id="rId26" Type="http://schemas.openxmlformats.org/officeDocument/2006/relationships/notesSlide" Target="../notesSlides/notesSlide2.xml"/><Relationship Id="rId3" Type="http://schemas.openxmlformats.org/officeDocument/2006/relationships/tags" Target="../tags/tag4.xml"/><Relationship Id="rId21" Type="http://schemas.openxmlformats.org/officeDocument/2006/relationships/tags" Target="../tags/tag22.xml"/><Relationship Id="rId7" Type="http://schemas.openxmlformats.org/officeDocument/2006/relationships/tags" Target="../tags/tag8.xml"/><Relationship Id="rId12" Type="http://schemas.openxmlformats.org/officeDocument/2006/relationships/tags" Target="../tags/tag13.xml"/><Relationship Id="rId17" Type="http://schemas.openxmlformats.org/officeDocument/2006/relationships/tags" Target="../tags/tag18.xml"/><Relationship Id="rId25" Type="http://schemas.openxmlformats.org/officeDocument/2006/relationships/slideLayout" Target="../slideLayouts/slideLayout2.xml"/><Relationship Id="rId2" Type="http://schemas.openxmlformats.org/officeDocument/2006/relationships/tags" Target="../tags/tag3.xml"/><Relationship Id="rId16" Type="http://schemas.openxmlformats.org/officeDocument/2006/relationships/tags" Target="../tags/tag17.xml"/><Relationship Id="rId20" Type="http://schemas.openxmlformats.org/officeDocument/2006/relationships/tags" Target="../tags/tag21.xml"/><Relationship Id="rId1" Type="http://schemas.openxmlformats.org/officeDocument/2006/relationships/tags" Target="../tags/tag2.xml"/><Relationship Id="rId6" Type="http://schemas.openxmlformats.org/officeDocument/2006/relationships/tags" Target="../tags/tag7.xml"/><Relationship Id="rId11" Type="http://schemas.openxmlformats.org/officeDocument/2006/relationships/tags" Target="../tags/tag12.xml"/><Relationship Id="rId24" Type="http://schemas.openxmlformats.org/officeDocument/2006/relationships/tags" Target="../tags/tag25.xml"/><Relationship Id="rId5" Type="http://schemas.openxmlformats.org/officeDocument/2006/relationships/tags" Target="../tags/tag6.xml"/><Relationship Id="rId15" Type="http://schemas.openxmlformats.org/officeDocument/2006/relationships/tags" Target="../tags/tag16.xml"/><Relationship Id="rId23" Type="http://schemas.openxmlformats.org/officeDocument/2006/relationships/tags" Target="../tags/tag24.xml"/><Relationship Id="rId10" Type="http://schemas.openxmlformats.org/officeDocument/2006/relationships/tags" Target="../tags/tag11.xml"/><Relationship Id="rId19" Type="http://schemas.openxmlformats.org/officeDocument/2006/relationships/tags" Target="../tags/tag20.xml"/><Relationship Id="rId4" Type="http://schemas.openxmlformats.org/officeDocument/2006/relationships/tags" Target="../tags/tag5.xml"/><Relationship Id="rId9" Type="http://schemas.openxmlformats.org/officeDocument/2006/relationships/tags" Target="../tags/tag10.xml"/><Relationship Id="rId14" Type="http://schemas.openxmlformats.org/officeDocument/2006/relationships/tags" Target="../tags/tag15.xml"/><Relationship Id="rId22" Type="http://schemas.openxmlformats.org/officeDocument/2006/relationships/tags" Target="../tags/tag23.xml"/><Relationship Id="rId27"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microsoft.com/office/2007/relationships/hdphoto" Target="../media/hdphoto1.wdp"/></Relationships>
</file>

<file path=ppt/slides/_rels/slide22.xml.rels><?xml version="1.0" encoding="UTF-8" standalone="yes"?>
<Relationships xmlns="http://schemas.openxmlformats.org/package/2006/relationships"><Relationship Id="rId8" Type="http://schemas.openxmlformats.org/officeDocument/2006/relationships/hyperlink" Target="http://www.1ppt.com/xiazai/" TargetMode="External"/><Relationship Id="rId13" Type="http://schemas.openxmlformats.org/officeDocument/2006/relationships/hyperlink" Target="http://www.1ppt.com/kejian/" TargetMode="External"/><Relationship Id="rId18" Type="http://schemas.openxmlformats.org/officeDocument/2006/relationships/image" Target="../media/image10.png"/><Relationship Id="rId3" Type="http://schemas.openxmlformats.org/officeDocument/2006/relationships/hyperlink" Target="http://www.1ppt.com/hangye/" TargetMode="External"/><Relationship Id="rId7" Type="http://schemas.openxmlformats.org/officeDocument/2006/relationships/hyperlink" Target="http://www.1ppt.com/tubiao/" TargetMode="External"/><Relationship Id="rId12" Type="http://schemas.openxmlformats.org/officeDocument/2006/relationships/hyperlink" Target="http://www.1ppt.com/ziliao/" TargetMode="External"/><Relationship Id="rId17" Type="http://schemas.openxmlformats.org/officeDocument/2006/relationships/hyperlink" Target="http://www.1ppt.com/ziti/" TargetMode="External"/><Relationship Id="rId2" Type="http://schemas.openxmlformats.org/officeDocument/2006/relationships/hyperlink" Target="http://www.1ppt.com/moban/" TargetMode="External"/><Relationship Id="rId16" Type="http://schemas.openxmlformats.org/officeDocument/2006/relationships/hyperlink" Target="http://www.1ppt.com/jiaoan/" TargetMode="External"/><Relationship Id="rId20" Type="http://schemas.openxmlformats.org/officeDocument/2006/relationships/image" Target="../media/image12.png"/><Relationship Id="rId1" Type="http://schemas.openxmlformats.org/officeDocument/2006/relationships/slideLayout" Target="../slideLayouts/slideLayout4.xml"/><Relationship Id="rId6" Type="http://schemas.openxmlformats.org/officeDocument/2006/relationships/hyperlink" Target="http://www.1ppt.com/beijing/" TargetMode="External"/><Relationship Id="rId11" Type="http://schemas.openxmlformats.org/officeDocument/2006/relationships/hyperlink" Target="http://www.1ppt.com/excel/" TargetMode="External"/><Relationship Id="rId5" Type="http://schemas.openxmlformats.org/officeDocument/2006/relationships/hyperlink" Target="http://www.1ppt.com/sucai/" TargetMode="External"/><Relationship Id="rId15" Type="http://schemas.openxmlformats.org/officeDocument/2006/relationships/hyperlink" Target="http://www.1ppt.com/shiti/" TargetMode="External"/><Relationship Id="rId10" Type="http://schemas.openxmlformats.org/officeDocument/2006/relationships/hyperlink" Target="http://www.1ppt.com/word/" TargetMode="External"/><Relationship Id="rId19" Type="http://schemas.openxmlformats.org/officeDocument/2006/relationships/image" Target="../media/image11.png"/><Relationship Id="rId4" Type="http://schemas.openxmlformats.org/officeDocument/2006/relationships/hyperlink" Target="http://www.1ppt.com/jieri/" TargetMode="External"/><Relationship Id="rId9" Type="http://schemas.openxmlformats.org/officeDocument/2006/relationships/hyperlink" Target="http://www.1ppt.com/powerpoint/" TargetMode="External"/><Relationship Id="rId14" Type="http://schemas.openxmlformats.org/officeDocument/2006/relationships/hyperlink" Target="http://www.1ppt.com/fanwen/" TargetMode="Externa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26.xml"/><Relationship Id="rId5" Type="http://schemas.microsoft.com/office/2007/relationships/hdphoto" Target="../media/hdphoto1.wdp"/><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ags" Target="../tags/tag27.xml"/><Relationship Id="rId5" Type="http://schemas.microsoft.com/office/2007/relationships/hdphoto" Target="../media/hdphoto1.wdp"/><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6.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6512" y="0"/>
            <a:ext cx="12931775" cy="7232650"/>
          </a:xfrm>
          <a:prstGeom prst="rect">
            <a:avLst/>
          </a:prstGeom>
          <a:blipFill dpi="0" rotWithShape="1">
            <a:blip r:embed="rId3" cstate="screen">
              <a:extLst>
                <a:ext uri="{BEBA8EAE-BF5A-486C-A8C5-ECC9F3942E4B}">
                  <a14:imgProps xmlns:a14="http://schemas.microsoft.com/office/drawing/2010/main">
                    <a14:imgLayer r:embed="rId4">
                      <a14:imgEffect>
                        <a14:sharpenSoften amount="25000"/>
                      </a14:imgEffect>
                      <a14:imgEffect>
                        <a14:brightnessContrast contrast="20000"/>
                      </a14:imgEffect>
                    </a14:imgLayer>
                  </a14:imgProps>
                </a:ex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195361" y="2248173"/>
            <a:ext cx="13465496" cy="2736304"/>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259"/>
          <p:cNvSpPr>
            <a:spLocks noChangeArrowheads="1"/>
          </p:cNvSpPr>
          <p:nvPr/>
        </p:nvSpPr>
        <p:spPr bwMode="auto">
          <a:xfrm>
            <a:off x="2612952" y="3038206"/>
            <a:ext cx="7632847"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zh-CN" altLang="en-US" sz="6600" dirty="0" smtClean="0">
                <a:solidFill>
                  <a:schemeClr val="accent1"/>
                </a:solidFill>
                <a:cs typeface="Arial" panose="020B0604020202020204" pitchFamily="34" charset="0"/>
              </a:rPr>
              <a:t>欧式手绘</a:t>
            </a:r>
            <a:r>
              <a:rPr lang="zh-CN" altLang="en-US" sz="4800" dirty="0" smtClean="0">
                <a:solidFill>
                  <a:schemeClr val="accent1"/>
                </a:solidFill>
                <a:cs typeface="Arial" panose="020B0604020202020204" pitchFamily="34" charset="0"/>
              </a:rPr>
              <a:t>小</a:t>
            </a:r>
            <a:r>
              <a:rPr lang="zh-CN" altLang="en-US" sz="4800" dirty="0">
                <a:solidFill>
                  <a:schemeClr val="accent1"/>
                </a:solidFill>
                <a:cs typeface="Arial" panose="020B0604020202020204" pitchFamily="34" charset="0"/>
              </a:rPr>
              <a:t>清新植物</a:t>
            </a:r>
            <a:r>
              <a:rPr lang="en-US" altLang="zh-CN" sz="4800" dirty="0" smtClean="0">
                <a:solidFill>
                  <a:schemeClr val="accent1"/>
                </a:solidFill>
                <a:cs typeface="Arial" panose="020B0604020202020204" pitchFamily="34" charset="0"/>
              </a:rPr>
              <a:t>PPT</a:t>
            </a:r>
            <a:endParaRPr lang="zh-CN" altLang="en-US" sz="4800" dirty="0">
              <a:solidFill>
                <a:schemeClr val="accent1"/>
              </a:solidFill>
              <a:cs typeface="Arial" panose="020B0604020202020204" pitchFamily="34" charset="0"/>
            </a:endParaRPr>
          </a:p>
        </p:txBody>
      </p:sp>
      <p:sp>
        <p:nvSpPr>
          <p:cNvPr id="9" name="矩形 259"/>
          <p:cNvSpPr>
            <a:spLocks noChangeArrowheads="1"/>
          </p:cNvSpPr>
          <p:nvPr/>
        </p:nvSpPr>
        <p:spPr bwMode="auto">
          <a:xfrm>
            <a:off x="2645892" y="4134913"/>
            <a:ext cx="7566967" cy="3224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just">
              <a:buNone/>
            </a:pPr>
            <a:r>
              <a:rPr lang="en-US" altLang="zh-CN" sz="700" b="1" dirty="0">
                <a:solidFill>
                  <a:schemeClr val="accent1"/>
                </a:solidFill>
                <a:cs typeface="Arial" panose="020B0604020202020204" pitchFamily="34" charset="0"/>
              </a:rPr>
              <a:t>Please replace text, click add relevant headline, modify the text content, also can copy your content to this directly. Please replace text, click add relevant headline, modify the text content, also can copy your content to this directly. Please replace text, click add relevant headline, modify the text content, also can copy your content to this directly.</a:t>
            </a:r>
            <a:endParaRPr lang="zh-CN" altLang="en-US" sz="700" b="1" dirty="0">
              <a:solidFill>
                <a:schemeClr val="accent1"/>
              </a:solidFill>
              <a:cs typeface="Arial" panose="020B0604020202020204" pitchFamily="34" charset="0"/>
            </a:endParaRPr>
          </a:p>
        </p:txBody>
      </p:sp>
      <p:sp>
        <p:nvSpPr>
          <p:cNvPr id="10" name="矩形 259"/>
          <p:cNvSpPr>
            <a:spLocks noChangeArrowheads="1"/>
          </p:cNvSpPr>
          <p:nvPr/>
        </p:nvSpPr>
        <p:spPr bwMode="auto">
          <a:xfrm>
            <a:off x="3921484" y="5454051"/>
            <a:ext cx="1859819" cy="380480"/>
          </a:xfrm>
          <a:prstGeom prst="rect">
            <a:avLst/>
          </a:prstGeom>
          <a:noFill/>
          <a:ln w="9525">
            <a:solidFill>
              <a:schemeClr val="accent1"/>
            </a:solidFill>
            <a:miter lim="800000"/>
            <a:headEnd/>
            <a:tailEnd/>
          </a:ln>
          <a:effectLst/>
          <a:extLst/>
        </p:spPr>
        <p:txBody>
          <a:bodyPr wrap="square" lIns="36000" tIns="36000" rIns="36000" bIns="36000" anchor="t" anchorCtr="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spcBef>
                <a:spcPts val="0"/>
              </a:spcBef>
              <a:buNone/>
            </a:pPr>
            <a:r>
              <a:rPr lang="zh-CN" altLang="en-US" sz="2000" dirty="0">
                <a:solidFill>
                  <a:schemeClr val="accent1"/>
                </a:solidFill>
                <a:latin typeface="Arial" panose="020B0604020202020204" pitchFamily="34" charset="0"/>
                <a:cs typeface="Arial" panose="020B0604020202020204" pitchFamily="34" charset="0"/>
                <a:sym typeface="Arial" panose="020B0604020202020204" pitchFamily="34" charset="0"/>
              </a:rPr>
              <a:t>汇报</a:t>
            </a:r>
            <a:r>
              <a:rPr lang="en-US" altLang="zh-CN" sz="2000" dirty="0" smtClean="0">
                <a:solidFill>
                  <a:schemeClr val="accent1"/>
                </a:solidFill>
                <a:latin typeface="Arial" panose="020B0604020202020204" pitchFamily="34" charset="0"/>
                <a:cs typeface="Arial" panose="020B0604020202020204" pitchFamily="34" charset="0"/>
                <a:sym typeface="Arial" panose="020B0604020202020204" pitchFamily="34" charset="0"/>
              </a:rPr>
              <a:t>:</a:t>
            </a:r>
            <a:r>
              <a:rPr lang="zh-CN" altLang="en-US" sz="2000" dirty="0" smtClean="0">
                <a:solidFill>
                  <a:schemeClr val="accent1"/>
                </a:solidFill>
                <a:latin typeface="Arial" panose="020B0604020202020204" pitchFamily="34" charset="0"/>
                <a:cs typeface="Arial" panose="020B0604020202020204" pitchFamily="34" charset="0"/>
                <a:sym typeface="Arial" panose="020B0604020202020204" pitchFamily="34" charset="0"/>
              </a:rPr>
              <a:t>第一</a:t>
            </a:r>
            <a:r>
              <a:rPr lang="en-US" altLang="zh-CN" sz="2000" dirty="0" smtClean="0">
                <a:solidFill>
                  <a:schemeClr val="accent1"/>
                </a:solidFill>
                <a:latin typeface="Arial" panose="020B0604020202020204" pitchFamily="34" charset="0"/>
                <a:cs typeface="Arial" panose="020B0604020202020204" pitchFamily="34" charset="0"/>
                <a:sym typeface="Arial" panose="020B0604020202020204" pitchFamily="34" charset="0"/>
              </a:rPr>
              <a:t>PPT</a:t>
            </a:r>
            <a:endParaRPr lang="en-US" altLang="zh-CN" sz="2000" dirty="0">
              <a:solidFill>
                <a:schemeClr val="accent1"/>
              </a:solidFill>
              <a:latin typeface="Arial" panose="020B0604020202020204" pitchFamily="34" charset="0"/>
              <a:cs typeface="Arial" panose="020B0604020202020204" pitchFamily="34" charset="0"/>
              <a:sym typeface="Arial" panose="020B0604020202020204" pitchFamily="34" charset="0"/>
            </a:endParaRPr>
          </a:p>
        </p:txBody>
      </p:sp>
      <p:sp>
        <p:nvSpPr>
          <p:cNvPr id="11" name="矩形 259"/>
          <p:cNvSpPr>
            <a:spLocks noChangeArrowheads="1"/>
          </p:cNvSpPr>
          <p:nvPr/>
        </p:nvSpPr>
        <p:spPr bwMode="auto">
          <a:xfrm>
            <a:off x="7077447" y="5451598"/>
            <a:ext cx="2035423" cy="380480"/>
          </a:xfrm>
          <a:prstGeom prst="rect">
            <a:avLst/>
          </a:prstGeom>
          <a:noFill/>
          <a:ln w="9525">
            <a:solidFill>
              <a:schemeClr val="accent1"/>
            </a:solidFill>
            <a:miter lim="800000"/>
            <a:headEnd/>
            <a:tailEnd/>
          </a:ln>
          <a:effectLst/>
          <a:extLst/>
        </p:spPr>
        <p:txBody>
          <a:bodyPr wrap="square" lIns="36000" tIns="36000" rIns="36000" bIns="36000" anchor="t" anchorCtr="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spcBef>
                <a:spcPts val="0"/>
              </a:spcBef>
              <a:buNone/>
            </a:pPr>
            <a:r>
              <a:rPr lang="en-US" altLang="zh-CN" sz="2000" dirty="0">
                <a:solidFill>
                  <a:schemeClr val="accent1"/>
                </a:solidFill>
                <a:latin typeface="Arial" panose="020B0604020202020204" pitchFamily="34" charset="0"/>
                <a:cs typeface="Arial" panose="020B0604020202020204" pitchFamily="34" charset="0"/>
                <a:sym typeface="Arial" panose="020B0604020202020204" pitchFamily="34" charset="0"/>
              </a:rPr>
              <a:t>Report: </a:t>
            </a:r>
            <a:r>
              <a:rPr lang="en-US" altLang="zh-CN" sz="2000" dirty="0" smtClean="0">
                <a:solidFill>
                  <a:schemeClr val="accent1"/>
                </a:solidFill>
                <a:latin typeface="Arial" panose="020B0604020202020204" pitchFamily="34" charset="0"/>
                <a:cs typeface="Arial" panose="020B0604020202020204" pitchFamily="34" charset="0"/>
                <a:sym typeface="Arial" panose="020B0604020202020204" pitchFamily="34" charset="0"/>
              </a:rPr>
              <a:t>1PPT</a:t>
            </a:r>
            <a:endParaRPr lang="en-US" altLang="zh-CN" sz="2000" dirty="0">
              <a:solidFill>
                <a:schemeClr val="accent1"/>
              </a:solidFill>
              <a:latin typeface="Arial" panose="020B0604020202020204" pitchFamily="34" charset="0"/>
              <a:cs typeface="Arial" panose="020B0604020202020204" pitchFamily="34" charset="0"/>
              <a:sym typeface="Arial" panose="020B0604020202020204" pitchFamily="34" charset="0"/>
            </a:endParaRPr>
          </a:p>
        </p:txBody>
      </p:sp>
      <p:sp>
        <p:nvSpPr>
          <p:cNvPr id="13" name="矩形 259"/>
          <p:cNvSpPr>
            <a:spLocks noChangeArrowheads="1"/>
          </p:cNvSpPr>
          <p:nvPr/>
        </p:nvSpPr>
        <p:spPr bwMode="auto">
          <a:xfrm>
            <a:off x="2836404" y="2743845"/>
            <a:ext cx="7185942"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en-US" altLang="zh-CN" sz="2000" dirty="0" smtClean="0">
                <a:solidFill>
                  <a:schemeClr val="accent1"/>
                </a:solidFill>
                <a:cs typeface="Arial" panose="020B0604020202020204" pitchFamily="34" charset="0"/>
              </a:rPr>
              <a:t>Small Pure And Fresh And Green Water Drops Plant PPT</a:t>
            </a:r>
            <a:endParaRPr lang="zh-CN" altLang="en-US" sz="2000" dirty="0">
              <a:solidFill>
                <a:schemeClr val="accent1"/>
              </a:solidFill>
              <a:cs typeface="Arial" panose="020B0604020202020204" pitchFamily="34" charset="0"/>
            </a:endParaRPr>
          </a:p>
        </p:txBody>
      </p:sp>
    </p:spTree>
    <p:extLst>
      <p:ext uri="{BB962C8B-B14F-4D97-AF65-F5344CB8AC3E}">
        <p14:creationId xmlns:p14="http://schemas.microsoft.com/office/powerpoint/2010/main" val="3079523595"/>
      </p:ext>
    </p:extLst>
  </p:cSld>
  <p:clrMapOvr>
    <a:masterClrMapping/>
  </p:clrMapOvr>
  <mc:AlternateContent xmlns:mc="http://schemas.openxmlformats.org/markup-compatibility/2006">
    <mc:Choice xmlns:p15="http://schemas.microsoft.com/office/powerpoint/2012/main" xmlns="" Requires="p15">
      <p:transition xmlns:p14="http://schemas.microsoft.com/office/powerpoint/2010/main" spd="slow" p14:dur="2000" advTm="0">
        <p15:prstTrans prst="fractur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par>
                          <p:cTn id="8" fill="hold">
                            <p:stCondLst>
                              <p:cond delay="500"/>
                            </p:stCondLst>
                            <p:childTnLst>
                              <p:par>
                                <p:cTn id="9" presetID="41" presetClass="entr" presetSubtype="0" fill="hold" grpId="0" nodeType="afterEffect">
                                  <p:stCondLst>
                                    <p:cond delay="0"/>
                                  </p:stCondLst>
                                  <p:iterate type="lt">
                                    <p:tmPct val="10000"/>
                                  </p:iterate>
                                  <p:childTnLst>
                                    <p:set>
                                      <p:cBhvr>
                                        <p:cTn id="10" dur="1" fill="hold">
                                          <p:stCondLst>
                                            <p:cond delay="0"/>
                                          </p:stCondLst>
                                        </p:cTn>
                                        <p:tgtEl>
                                          <p:spTgt spid="13"/>
                                        </p:tgtEl>
                                        <p:attrNameLst>
                                          <p:attrName>style.visibility</p:attrName>
                                        </p:attrNameLst>
                                      </p:cBhvr>
                                      <p:to>
                                        <p:strVal val="visible"/>
                                      </p:to>
                                    </p:set>
                                    <p:anim calcmode="lin" valueType="num">
                                      <p:cBhvr>
                                        <p:cTn id="11" dur="500" fill="hold"/>
                                        <p:tgtEl>
                                          <p:spTgt spid="13"/>
                                        </p:tgtEl>
                                        <p:attrNameLst>
                                          <p:attrName>ppt_x</p:attrName>
                                        </p:attrNameLst>
                                      </p:cBhvr>
                                      <p:tavLst>
                                        <p:tav tm="0">
                                          <p:val>
                                            <p:strVal val="#ppt_x"/>
                                          </p:val>
                                        </p:tav>
                                        <p:tav tm="50000">
                                          <p:val>
                                            <p:strVal val="#ppt_x+.1"/>
                                          </p:val>
                                        </p:tav>
                                        <p:tav tm="100000">
                                          <p:val>
                                            <p:strVal val="#ppt_x"/>
                                          </p:val>
                                        </p:tav>
                                      </p:tavLst>
                                    </p:anim>
                                    <p:anim calcmode="lin" valueType="num">
                                      <p:cBhvr>
                                        <p:cTn id="12" dur="500" fill="hold"/>
                                        <p:tgtEl>
                                          <p:spTgt spid="13"/>
                                        </p:tgtEl>
                                        <p:attrNameLst>
                                          <p:attrName>ppt_y</p:attrName>
                                        </p:attrNameLst>
                                      </p:cBhvr>
                                      <p:tavLst>
                                        <p:tav tm="0">
                                          <p:val>
                                            <p:strVal val="#ppt_y"/>
                                          </p:val>
                                        </p:tav>
                                        <p:tav tm="100000">
                                          <p:val>
                                            <p:strVal val="#ppt_y"/>
                                          </p:val>
                                        </p:tav>
                                      </p:tavLst>
                                    </p:anim>
                                    <p:anim calcmode="lin" valueType="num">
                                      <p:cBhvr>
                                        <p:cTn id="13" dur="500" fill="hold"/>
                                        <p:tgtEl>
                                          <p:spTgt spid="13"/>
                                        </p:tgtEl>
                                        <p:attrNameLst>
                                          <p:attrName>ppt_h</p:attrName>
                                        </p:attrNameLst>
                                      </p:cBhvr>
                                      <p:tavLst>
                                        <p:tav tm="0">
                                          <p:val>
                                            <p:strVal val="#ppt_h/10"/>
                                          </p:val>
                                        </p:tav>
                                        <p:tav tm="50000">
                                          <p:val>
                                            <p:strVal val="#ppt_h+.01"/>
                                          </p:val>
                                        </p:tav>
                                        <p:tav tm="100000">
                                          <p:val>
                                            <p:strVal val="#ppt_h"/>
                                          </p:val>
                                        </p:tav>
                                      </p:tavLst>
                                    </p:anim>
                                    <p:anim calcmode="lin" valueType="num">
                                      <p:cBhvr>
                                        <p:cTn id="14" dur="500" fill="hold"/>
                                        <p:tgtEl>
                                          <p:spTgt spid="13"/>
                                        </p:tgtEl>
                                        <p:attrNameLst>
                                          <p:attrName>ppt_w</p:attrName>
                                        </p:attrNameLst>
                                      </p:cBhvr>
                                      <p:tavLst>
                                        <p:tav tm="0">
                                          <p:val>
                                            <p:strVal val="#ppt_w/10"/>
                                          </p:val>
                                        </p:tav>
                                        <p:tav tm="50000">
                                          <p:val>
                                            <p:strVal val="#ppt_w+.01"/>
                                          </p:val>
                                        </p:tav>
                                        <p:tav tm="100000">
                                          <p:val>
                                            <p:strVal val="#ppt_w"/>
                                          </p:val>
                                        </p:tav>
                                      </p:tavLst>
                                    </p:anim>
                                    <p:animEffect transition="in" filter="fade">
                                      <p:cBhvr>
                                        <p:cTn id="15" dur="500" tmFilter="0,0; .5, 1; 1, 1"/>
                                        <p:tgtEl>
                                          <p:spTgt spid="13"/>
                                        </p:tgtEl>
                                      </p:cBhvr>
                                    </p:animEffect>
                                  </p:childTnLst>
                                </p:cTn>
                              </p:par>
                            </p:childTnLst>
                          </p:cTn>
                        </p:par>
                        <p:par>
                          <p:cTn id="16" fill="hold">
                            <p:stCondLst>
                              <p:cond delay="3100"/>
                            </p:stCondLst>
                            <p:childTnLst>
                              <p:par>
                                <p:cTn id="17" presetID="26" presetClass="emph" presetSubtype="0" fill="hold" grpId="1" nodeType="afterEffect">
                                  <p:stCondLst>
                                    <p:cond delay="0"/>
                                  </p:stCondLst>
                                  <p:iterate type="lt">
                                    <p:tmPct val="0"/>
                                  </p:iterate>
                                  <p:childTnLst>
                                    <p:animEffect transition="out" filter="fade">
                                      <p:cBhvr>
                                        <p:cTn id="18" dur="500" tmFilter="0, 0; .2, .5; .8, .5; 1, 0"/>
                                        <p:tgtEl>
                                          <p:spTgt spid="13"/>
                                        </p:tgtEl>
                                      </p:cBhvr>
                                    </p:animEffect>
                                    <p:animScale>
                                      <p:cBhvr>
                                        <p:cTn id="19" dur="250" autoRev="1" fill="hold"/>
                                        <p:tgtEl>
                                          <p:spTgt spid="13"/>
                                        </p:tgtEl>
                                      </p:cBhvr>
                                      <p:by x="105000" y="105000"/>
                                    </p:animScale>
                                  </p:childTnLst>
                                </p:cTn>
                              </p:par>
                            </p:childTnLst>
                          </p:cTn>
                        </p:par>
                        <p:par>
                          <p:cTn id="20" fill="hold">
                            <p:stCondLst>
                              <p:cond delay="3600"/>
                            </p:stCondLst>
                            <p:childTnLst>
                              <p:par>
                                <p:cTn id="21" presetID="41" presetClass="entr" presetSubtype="0" fill="hold" grpId="0" nodeType="afterEffect">
                                  <p:stCondLst>
                                    <p:cond delay="0"/>
                                  </p:stCondLst>
                                  <p:iterate type="lt">
                                    <p:tmPct val="10000"/>
                                  </p:iterate>
                                  <p:childTnLst>
                                    <p:set>
                                      <p:cBhvr>
                                        <p:cTn id="22" dur="1" fill="hold">
                                          <p:stCondLst>
                                            <p:cond delay="0"/>
                                          </p:stCondLst>
                                        </p:cTn>
                                        <p:tgtEl>
                                          <p:spTgt spid="8"/>
                                        </p:tgtEl>
                                        <p:attrNameLst>
                                          <p:attrName>style.visibility</p:attrName>
                                        </p:attrNameLst>
                                      </p:cBhvr>
                                      <p:to>
                                        <p:strVal val="visible"/>
                                      </p:to>
                                    </p:set>
                                    <p:anim calcmode="lin" valueType="num">
                                      <p:cBhvr>
                                        <p:cTn id="23" dur="500" fill="hold"/>
                                        <p:tgtEl>
                                          <p:spTgt spid="8"/>
                                        </p:tgtEl>
                                        <p:attrNameLst>
                                          <p:attrName>ppt_x</p:attrName>
                                        </p:attrNameLst>
                                      </p:cBhvr>
                                      <p:tavLst>
                                        <p:tav tm="0">
                                          <p:val>
                                            <p:strVal val="#ppt_x"/>
                                          </p:val>
                                        </p:tav>
                                        <p:tav tm="50000">
                                          <p:val>
                                            <p:strVal val="#ppt_x+.1"/>
                                          </p:val>
                                        </p:tav>
                                        <p:tav tm="100000">
                                          <p:val>
                                            <p:strVal val="#ppt_x"/>
                                          </p:val>
                                        </p:tav>
                                      </p:tavLst>
                                    </p:anim>
                                    <p:anim calcmode="lin" valueType="num">
                                      <p:cBhvr>
                                        <p:cTn id="24" dur="500" fill="hold"/>
                                        <p:tgtEl>
                                          <p:spTgt spid="8"/>
                                        </p:tgtEl>
                                        <p:attrNameLst>
                                          <p:attrName>ppt_y</p:attrName>
                                        </p:attrNameLst>
                                      </p:cBhvr>
                                      <p:tavLst>
                                        <p:tav tm="0">
                                          <p:val>
                                            <p:strVal val="#ppt_y"/>
                                          </p:val>
                                        </p:tav>
                                        <p:tav tm="100000">
                                          <p:val>
                                            <p:strVal val="#ppt_y"/>
                                          </p:val>
                                        </p:tav>
                                      </p:tavLst>
                                    </p:anim>
                                    <p:anim calcmode="lin" valueType="num">
                                      <p:cBhvr>
                                        <p:cTn id="25" dur="500" fill="hold"/>
                                        <p:tgtEl>
                                          <p:spTgt spid="8"/>
                                        </p:tgtEl>
                                        <p:attrNameLst>
                                          <p:attrName>ppt_h</p:attrName>
                                        </p:attrNameLst>
                                      </p:cBhvr>
                                      <p:tavLst>
                                        <p:tav tm="0">
                                          <p:val>
                                            <p:strVal val="#ppt_h/10"/>
                                          </p:val>
                                        </p:tav>
                                        <p:tav tm="50000">
                                          <p:val>
                                            <p:strVal val="#ppt_h+.01"/>
                                          </p:val>
                                        </p:tav>
                                        <p:tav tm="100000">
                                          <p:val>
                                            <p:strVal val="#ppt_h"/>
                                          </p:val>
                                        </p:tav>
                                      </p:tavLst>
                                    </p:anim>
                                    <p:anim calcmode="lin" valueType="num">
                                      <p:cBhvr>
                                        <p:cTn id="26" dur="500" fill="hold"/>
                                        <p:tgtEl>
                                          <p:spTgt spid="8"/>
                                        </p:tgtEl>
                                        <p:attrNameLst>
                                          <p:attrName>ppt_w</p:attrName>
                                        </p:attrNameLst>
                                      </p:cBhvr>
                                      <p:tavLst>
                                        <p:tav tm="0">
                                          <p:val>
                                            <p:strVal val="#ppt_w/10"/>
                                          </p:val>
                                        </p:tav>
                                        <p:tav tm="50000">
                                          <p:val>
                                            <p:strVal val="#ppt_w+.01"/>
                                          </p:val>
                                        </p:tav>
                                        <p:tav tm="100000">
                                          <p:val>
                                            <p:strVal val="#ppt_w"/>
                                          </p:val>
                                        </p:tav>
                                      </p:tavLst>
                                    </p:anim>
                                    <p:animEffect transition="in" filter="fade">
                                      <p:cBhvr>
                                        <p:cTn id="27" dur="500" tmFilter="0,0; .5, 1; 1, 1"/>
                                        <p:tgtEl>
                                          <p:spTgt spid="8"/>
                                        </p:tgtEl>
                                      </p:cBhvr>
                                    </p:animEffect>
                                  </p:childTnLst>
                                </p:cTn>
                              </p:par>
                            </p:childTnLst>
                          </p:cTn>
                        </p:par>
                        <p:par>
                          <p:cTn id="28" fill="hold">
                            <p:stCondLst>
                              <p:cond delay="4650"/>
                            </p:stCondLst>
                            <p:childTnLst>
                              <p:par>
                                <p:cTn id="29" presetID="26" presetClass="emph" presetSubtype="0" fill="hold" grpId="1" nodeType="afterEffect">
                                  <p:stCondLst>
                                    <p:cond delay="0"/>
                                  </p:stCondLst>
                                  <p:iterate type="lt">
                                    <p:tmPct val="0"/>
                                  </p:iterate>
                                  <p:childTnLst>
                                    <p:animEffect transition="out" filter="fade">
                                      <p:cBhvr>
                                        <p:cTn id="30" dur="500" tmFilter="0, 0; .2, .5; .8, .5; 1, 0"/>
                                        <p:tgtEl>
                                          <p:spTgt spid="8"/>
                                        </p:tgtEl>
                                      </p:cBhvr>
                                    </p:animEffect>
                                    <p:animScale>
                                      <p:cBhvr>
                                        <p:cTn id="31" dur="250" autoRev="1" fill="hold"/>
                                        <p:tgtEl>
                                          <p:spTgt spid="8"/>
                                        </p:tgtEl>
                                      </p:cBhvr>
                                      <p:by x="105000" y="105000"/>
                                    </p:animScale>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9"/>
                                        </p:tgtEl>
                                        <p:attrNameLst>
                                          <p:attrName>style.visibility</p:attrName>
                                        </p:attrNameLst>
                                      </p:cBhvr>
                                      <p:to>
                                        <p:strVal val="visible"/>
                                      </p:to>
                                    </p:set>
                                    <p:animEffect transition="in" filter="fade">
                                      <p:cBhvr>
                                        <p:cTn id="36" dur="1000"/>
                                        <p:tgtEl>
                                          <p:spTgt spid="9"/>
                                        </p:tgtEl>
                                      </p:cBhvr>
                                    </p:animEffect>
                                  </p:childTnLst>
                                </p:cTn>
                              </p:par>
                            </p:childTnLst>
                          </p:cTn>
                        </p:par>
                        <p:par>
                          <p:cTn id="37" fill="hold">
                            <p:stCondLst>
                              <p:cond delay="1000"/>
                            </p:stCondLst>
                            <p:childTnLst>
                              <p:par>
                                <p:cTn id="38" presetID="53" presetClass="entr" presetSubtype="16" fill="hold" grpId="0" nodeType="afterEffect">
                                  <p:stCondLst>
                                    <p:cond delay="0"/>
                                  </p:stCondLst>
                                  <p:childTnLst>
                                    <p:set>
                                      <p:cBhvr>
                                        <p:cTn id="39" dur="1" fill="hold">
                                          <p:stCondLst>
                                            <p:cond delay="0"/>
                                          </p:stCondLst>
                                        </p:cTn>
                                        <p:tgtEl>
                                          <p:spTgt spid="10"/>
                                        </p:tgtEl>
                                        <p:attrNameLst>
                                          <p:attrName>style.visibility</p:attrName>
                                        </p:attrNameLst>
                                      </p:cBhvr>
                                      <p:to>
                                        <p:strVal val="visible"/>
                                      </p:to>
                                    </p:set>
                                    <p:anim calcmode="lin" valueType="num">
                                      <p:cBhvr>
                                        <p:cTn id="40" dur="500" fill="hold"/>
                                        <p:tgtEl>
                                          <p:spTgt spid="10"/>
                                        </p:tgtEl>
                                        <p:attrNameLst>
                                          <p:attrName>ppt_w</p:attrName>
                                        </p:attrNameLst>
                                      </p:cBhvr>
                                      <p:tavLst>
                                        <p:tav tm="0">
                                          <p:val>
                                            <p:fltVal val="0"/>
                                          </p:val>
                                        </p:tav>
                                        <p:tav tm="100000">
                                          <p:val>
                                            <p:strVal val="#ppt_w"/>
                                          </p:val>
                                        </p:tav>
                                      </p:tavLst>
                                    </p:anim>
                                    <p:anim calcmode="lin" valueType="num">
                                      <p:cBhvr>
                                        <p:cTn id="41" dur="500" fill="hold"/>
                                        <p:tgtEl>
                                          <p:spTgt spid="10"/>
                                        </p:tgtEl>
                                        <p:attrNameLst>
                                          <p:attrName>ppt_h</p:attrName>
                                        </p:attrNameLst>
                                      </p:cBhvr>
                                      <p:tavLst>
                                        <p:tav tm="0">
                                          <p:val>
                                            <p:fltVal val="0"/>
                                          </p:val>
                                        </p:tav>
                                        <p:tav tm="100000">
                                          <p:val>
                                            <p:strVal val="#ppt_h"/>
                                          </p:val>
                                        </p:tav>
                                      </p:tavLst>
                                    </p:anim>
                                    <p:animEffect transition="in" filter="fade">
                                      <p:cBhvr>
                                        <p:cTn id="42" dur="500"/>
                                        <p:tgtEl>
                                          <p:spTgt spid="10"/>
                                        </p:tgtEl>
                                      </p:cBhvr>
                                    </p:animEffect>
                                  </p:childTnLst>
                                </p:cTn>
                              </p:par>
                            </p:childTnLst>
                          </p:cTn>
                        </p:par>
                        <p:par>
                          <p:cTn id="43" fill="hold">
                            <p:stCondLst>
                              <p:cond delay="1500"/>
                            </p:stCondLst>
                            <p:childTnLst>
                              <p:par>
                                <p:cTn id="44" presetID="53" presetClass="entr" presetSubtype="16" fill="hold" grpId="0" nodeType="afterEffect">
                                  <p:stCondLst>
                                    <p:cond delay="0"/>
                                  </p:stCondLst>
                                  <p:childTnLst>
                                    <p:set>
                                      <p:cBhvr>
                                        <p:cTn id="45" dur="1" fill="hold">
                                          <p:stCondLst>
                                            <p:cond delay="0"/>
                                          </p:stCondLst>
                                        </p:cTn>
                                        <p:tgtEl>
                                          <p:spTgt spid="11"/>
                                        </p:tgtEl>
                                        <p:attrNameLst>
                                          <p:attrName>style.visibility</p:attrName>
                                        </p:attrNameLst>
                                      </p:cBhvr>
                                      <p:to>
                                        <p:strVal val="visible"/>
                                      </p:to>
                                    </p:set>
                                    <p:anim calcmode="lin" valueType="num">
                                      <p:cBhvr>
                                        <p:cTn id="46" dur="500" fill="hold"/>
                                        <p:tgtEl>
                                          <p:spTgt spid="11"/>
                                        </p:tgtEl>
                                        <p:attrNameLst>
                                          <p:attrName>ppt_w</p:attrName>
                                        </p:attrNameLst>
                                      </p:cBhvr>
                                      <p:tavLst>
                                        <p:tav tm="0">
                                          <p:val>
                                            <p:fltVal val="0"/>
                                          </p:val>
                                        </p:tav>
                                        <p:tav tm="100000">
                                          <p:val>
                                            <p:strVal val="#ppt_w"/>
                                          </p:val>
                                        </p:tav>
                                      </p:tavLst>
                                    </p:anim>
                                    <p:anim calcmode="lin" valueType="num">
                                      <p:cBhvr>
                                        <p:cTn id="47" dur="500" fill="hold"/>
                                        <p:tgtEl>
                                          <p:spTgt spid="11"/>
                                        </p:tgtEl>
                                        <p:attrNameLst>
                                          <p:attrName>ppt_h</p:attrName>
                                        </p:attrNameLst>
                                      </p:cBhvr>
                                      <p:tavLst>
                                        <p:tav tm="0">
                                          <p:val>
                                            <p:fltVal val="0"/>
                                          </p:val>
                                        </p:tav>
                                        <p:tav tm="100000">
                                          <p:val>
                                            <p:strVal val="#ppt_h"/>
                                          </p:val>
                                        </p:tav>
                                      </p:tavLst>
                                    </p:anim>
                                    <p:animEffect transition="in" filter="fade">
                                      <p:cBhvr>
                                        <p:cTn id="48"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8" grpId="0"/>
      <p:bldP spid="8" grpId="1"/>
      <p:bldP spid="9" grpId="0"/>
      <p:bldP spid="10" grpId="0" animBg="1"/>
      <p:bldP spid="11" grpId="0" animBg="1"/>
      <p:bldP spid="13" grpId="0"/>
      <p:bldP spid="13" grpId="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550191" y="1698171"/>
            <a:ext cx="3372480" cy="2915834"/>
            <a:chOff x="524164" y="1385451"/>
            <a:chExt cx="3717636" cy="3214255"/>
          </a:xfrm>
        </p:grpSpPr>
        <p:graphicFrame>
          <p:nvGraphicFramePr>
            <p:cNvPr id="7" name="Chart 6"/>
            <p:cNvGraphicFramePr/>
            <p:nvPr>
              <p:extLst/>
            </p:nvPr>
          </p:nvGraphicFramePr>
          <p:xfrm>
            <a:off x="524164" y="1385451"/>
            <a:ext cx="3717636" cy="3214255"/>
          </p:xfrm>
          <a:graphic>
            <a:graphicData uri="http://schemas.openxmlformats.org/drawingml/2006/chart">
              <c:chart xmlns:c="http://schemas.openxmlformats.org/drawingml/2006/chart" xmlns:r="http://schemas.openxmlformats.org/officeDocument/2006/relationships" r:id="rId3"/>
            </a:graphicData>
          </a:graphic>
        </p:graphicFrame>
        <p:sp>
          <p:nvSpPr>
            <p:cNvPr id="17" name="TextBox 16"/>
            <p:cNvSpPr txBox="1"/>
            <p:nvPr/>
          </p:nvSpPr>
          <p:spPr>
            <a:xfrm>
              <a:off x="1393965" y="2336680"/>
              <a:ext cx="953905" cy="590340"/>
            </a:xfrm>
            <a:prstGeom prst="rect">
              <a:avLst/>
            </a:prstGeom>
            <a:noFill/>
          </p:spPr>
          <p:txBody>
            <a:bodyPr wrap="square" rtlCol="0">
              <a:spAutoFit/>
            </a:bodyPr>
            <a:lstStyle/>
            <a:p>
              <a:pPr algn="ctr">
                <a:lnSpc>
                  <a:spcPct val="120000"/>
                </a:lnSpc>
              </a:pPr>
              <a:r>
                <a:rPr lang="zh-CN" altLang="en-US" sz="120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GB" altLang="zh-CN" sz="12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TextBox 18"/>
            <p:cNvSpPr txBox="1"/>
            <p:nvPr/>
          </p:nvSpPr>
          <p:spPr>
            <a:xfrm>
              <a:off x="2516185" y="2336680"/>
              <a:ext cx="953905" cy="590340"/>
            </a:xfrm>
            <a:prstGeom prst="rect">
              <a:avLst/>
            </a:prstGeom>
            <a:noFill/>
          </p:spPr>
          <p:txBody>
            <a:bodyPr wrap="square" rtlCol="0">
              <a:spAutoFit/>
            </a:bodyPr>
            <a:lstStyle/>
            <a:p>
              <a:pPr algn="ctr">
                <a:lnSpc>
                  <a:spcPct val="120000"/>
                </a:lnSpc>
              </a:pPr>
              <a:r>
                <a:rPr lang="zh-CN" altLang="en-US" sz="120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GB" sz="12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TextBox 19"/>
            <p:cNvSpPr txBox="1"/>
            <p:nvPr/>
          </p:nvSpPr>
          <p:spPr>
            <a:xfrm>
              <a:off x="1906027" y="3485403"/>
              <a:ext cx="953905" cy="590340"/>
            </a:xfrm>
            <a:prstGeom prst="rect">
              <a:avLst/>
            </a:prstGeom>
            <a:noFill/>
          </p:spPr>
          <p:txBody>
            <a:bodyPr wrap="square" rtlCol="0">
              <a:spAutoFit/>
            </a:bodyPr>
            <a:lstStyle/>
            <a:p>
              <a:pPr algn="ctr">
                <a:lnSpc>
                  <a:spcPct val="120000"/>
                </a:lnSpc>
              </a:pPr>
              <a:r>
                <a:rPr lang="zh-CN" altLang="en-US" sz="120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GB" altLang="zh-CN" sz="12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5" name="Group 4"/>
          <p:cNvGrpSpPr/>
          <p:nvPr/>
        </p:nvGrpSpPr>
        <p:grpSpPr>
          <a:xfrm>
            <a:off x="4743136" y="1698171"/>
            <a:ext cx="3372480" cy="2915834"/>
            <a:chOff x="4237182" y="1385451"/>
            <a:chExt cx="3717636" cy="3214255"/>
          </a:xfrm>
        </p:grpSpPr>
        <p:graphicFrame>
          <p:nvGraphicFramePr>
            <p:cNvPr id="10" name="Chart 9"/>
            <p:cNvGraphicFramePr/>
            <p:nvPr>
              <p:extLst/>
            </p:nvPr>
          </p:nvGraphicFramePr>
          <p:xfrm>
            <a:off x="4237182" y="1385451"/>
            <a:ext cx="3717636" cy="3214255"/>
          </p:xfrm>
          <a:graphic>
            <a:graphicData uri="http://schemas.openxmlformats.org/drawingml/2006/chart">
              <c:chart xmlns:c="http://schemas.openxmlformats.org/drawingml/2006/chart" xmlns:r="http://schemas.openxmlformats.org/officeDocument/2006/relationships" r:id="rId4"/>
            </a:graphicData>
          </a:graphic>
        </p:graphicFrame>
        <p:sp>
          <p:nvSpPr>
            <p:cNvPr id="18" name="TextBox 17"/>
            <p:cNvSpPr txBox="1"/>
            <p:nvPr/>
          </p:nvSpPr>
          <p:spPr>
            <a:xfrm>
              <a:off x="6231240" y="2399364"/>
              <a:ext cx="977540" cy="590340"/>
            </a:xfrm>
            <a:prstGeom prst="rect">
              <a:avLst/>
            </a:prstGeom>
            <a:noFill/>
          </p:spPr>
          <p:txBody>
            <a:bodyPr wrap="square" rtlCol="0">
              <a:spAutoFit/>
            </a:bodyPr>
            <a:lstStyle/>
            <a:p>
              <a:pPr algn="ctr">
                <a:lnSpc>
                  <a:spcPct val="120000"/>
                </a:lnSpc>
              </a:pPr>
              <a:r>
                <a:rPr lang="zh-CN" altLang="en-US" sz="120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GB" altLang="zh-CN" sz="12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TextBox 21"/>
            <p:cNvSpPr txBox="1"/>
            <p:nvPr/>
          </p:nvSpPr>
          <p:spPr>
            <a:xfrm>
              <a:off x="5049896" y="2399364"/>
              <a:ext cx="977540" cy="590340"/>
            </a:xfrm>
            <a:prstGeom prst="rect">
              <a:avLst/>
            </a:prstGeom>
            <a:noFill/>
          </p:spPr>
          <p:txBody>
            <a:bodyPr wrap="square" rtlCol="0">
              <a:spAutoFit/>
            </a:bodyPr>
            <a:lstStyle/>
            <a:p>
              <a:pPr algn="ctr">
                <a:lnSpc>
                  <a:spcPct val="120000"/>
                </a:lnSpc>
              </a:pPr>
              <a:r>
                <a:rPr lang="zh-CN" altLang="en-US" sz="120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GB" altLang="zh-CN" sz="12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TextBox 22"/>
            <p:cNvSpPr txBox="1"/>
            <p:nvPr/>
          </p:nvSpPr>
          <p:spPr>
            <a:xfrm>
              <a:off x="5310957" y="3487232"/>
              <a:ext cx="977540" cy="590340"/>
            </a:xfrm>
            <a:prstGeom prst="rect">
              <a:avLst/>
            </a:prstGeom>
            <a:noFill/>
          </p:spPr>
          <p:txBody>
            <a:bodyPr wrap="square" rtlCol="0">
              <a:spAutoFit/>
            </a:bodyPr>
            <a:lstStyle/>
            <a:p>
              <a:pPr algn="ctr">
                <a:lnSpc>
                  <a:spcPct val="120000"/>
                </a:lnSpc>
              </a:pPr>
              <a:r>
                <a:rPr lang="zh-CN" altLang="en-US" sz="120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GB" altLang="zh-CN" sz="12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6" name="Group 5"/>
          <p:cNvGrpSpPr/>
          <p:nvPr/>
        </p:nvGrpSpPr>
        <p:grpSpPr>
          <a:xfrm>
            <a:off x="7926910" y="1698171"/>
            <a:ext cx="3372480" cy="2915834"/>
            <a:chOff x="7950201" y="1385451"/>
            <a:chExt cx="3717636" cy="3214255"/>
          </a:xfrm>
        </p:grpSpPr>
        <p:graphicFrame>
          <p:nvGraphicFramePr>
            <p:cNvPr id="11" name="Chart 10"/>
            <p:cNvGraphicFramePr/>
            <p:nvPr>
              <p:extLst/>
            </p:nvPr>
          </p:nvGraphicFramePr>
          <p:xfrm>
            <a:off x="7950201" y="1385451"/>
            <a:ext cx="3717636" cy="3214255"/>
          </p:xfrm>
          <a:graphic>
            <a:graphicData uri="http://schemas.openxmlformats.org/drawingml/2006/chart">
              <c:chart xmlns:c="http://schemas.openxmlformats.org/drawingml/2006/chart" xmlns:r="http://schemas.openxmlformats.org/officeDocument/2006/relationships" r:id="rId5"/>
            </a:graphicData>
          </a:graphic>
        </p:graphicFrame>
        <p:sp>
          <p:nvSpPr>
            <p:cNvPr id="21" name="TextBox 20"/>
            <p:cNvSpPr txBox="1"/>
            <p:nvPr/>
          </p:nvSpPr>
          <p:spPr>
            <a:xfrm>
              <a:off x="8751365" y="2359405"/>
              <a:ext cx="952631" cy="590340"/>
            </a:xfrm>
            <a:prstGeom prst="rect">
              <a:avLst/>
            </a:prstGeom>
            <a:noFill/>
          </p:spPr>
          <p:txBody>
            <a:bodyPr wrap="square" rtlCol="0">
              <a:spAutoFit/>
            </a:bodyPr>
            <a:lstStyle/>
            <a:p>
              <a:pPr algn="ctr">
                <a:lnSpc>
                  <a:spcPct val="120000"/>
                </a:lnSpc>
              </a:pPr>
              <a:r>
                <a:rPr lang="zh-CN" altLang="en-US" sz="120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GB" sz="12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TextBox 23"/>
            <p:cNvSpPr txBox="1"/>
            <p:nvPr/>
          </p:nvSpPr>
          <p:spPr>
            <a:xfrm>
              <a:off x="9912284" y="2359405"/>
              <a:ext cx="952631" cy="590340"/>
            </a:xfrm>
            <a:prstGeom prst="rect">
              <a:avLst/>
            </a:prstGeom>
            <a:noFill/>
          </p:spPr>
          <p:txBody>
            <a:bodyPr wrap="square" rtlCol="0">
              <a:spAutoFit/>
            </a:bodyPr>
            <a:lstStyle/>
            <a:p>
              <a:pPr algn="ctr">
                <a:lnSpc>
                  <a:spcPct val="120000"/>
                </a:lnSpc>
              </a:pPr>
              <a:r>
                <a:rPr lang="zh-CN" altLang="en-US" sz="120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GB" sz="12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TextBox 24"/>
            <p:cNvSpPr txBox="1"/>
            <p:nvPr/>
          </p:nvSpPr>
          <p:spPr>
            <a:xfrm>
              <a:off x="9452420" y="3442893"/>
              <a:ext cx="952631" cy="590340"/>
            </a:xfrm>
            <a:prstGeom prst="rect">
              <a:avLst/>
            </a:prstGeom>
            <a:noFill/>
          </p:spPr>
          <p:txBody>
            <a:bodyPr wrap="square" rtlCol="0">
              <a:spAutoFit/>
            </a:bodyPr>
            <a:lstStyle/>
            <a:p>
              <a:pPr algn="ctr">
                <a:lnSpc>
                  <a:spcPct val="120000"/>
                </a:lnSpc>
              </a:pPr>
              <a:r>
                <a:rPr lang="zh-CN" altLang="en-US" sz="120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GB" sz="12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8" name="Group 7"/>
          <p:cNvGrpSpPr/>
          <p:nvPr/>
        </p:nvGrpSpPr>
        <p:grpSpPr>
          <a:xfrm>
            <a:off x="2052972" y="4850922"/>
            <a:ext cx="2366919" cy="1501707"/>
            <a:chOff x="1260763" y="4599710"/>
            <a:chExt cx="2244436" cy="2036618"/>
          </a:xfrm>
        </p:grpSpPr>
        <p:sp>
          <p:nvSpPr>
            <p:cNvPr id="13" name="Rounded Rectangle 12"/>
            <p:cNvSpPr/>
            <p:nvPr/>
          </p:nvSpPr>
          <p:spPr>
            <a:xfrm>
              <a:off x="1260763" y="4599710"/>
              <a:ext cx="2244436" cy="2036618"/>
            </a:xfrm>
            <a:prstGeom prst="roundRect">
              <a:avLst>
                <a:gd name="adj" fmla="val 1041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49">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Rectangle 25"/>
            <p:cNvSpPr/>
            <p:nvPr/>
          </p:nvSpPr>
          <p:spPr>
            <a:xfrm>
              <a:off x="1393046" y="5419826"/>
              <a:ext cx="1979870" cy="707853"/>
            </a:xfrm>
            <a:prstGeom prst="rect">
              <a:avLst/>
            </a:prstGeom>
          </p:spPr>
          <p:txBody>
            <a:bodyPr wrap="square">
              <a:spAutoFit/>
            </a:bodyPr>
            <a:lstStyle/>
            <a:p>
              <a:pPr algn="just">
                <a:lnSpc>
                  <a:spcPct val="120000"/>
                </a:lnSpc>
              </a:pPr>
              <a:r>
                <a:rPr lang="en-US" altLang="zh-CN" sz="800" dirty="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endParaRPr lang="en-GB" sz="8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9" name="TextBox 28"/>
            <p:cNvSpPr txBox="1"/>
            <p:nvPr/>
          </p:nvSpPr>
          <p:spPr>
            <a:xfrm>
              <a:off x="1699568" y="4917434"/>
              <a:ext cx="1366830" cy="445582"/>
            </a:xfrm>
            <a:prstGeom prst="rect">
              <a:avLst/>
            </a:prstGeom>
            <a:noFill/>
          </p:spPr>
          <p:txBody>
            <a:bodyPr wrap="none" rtlCol="0">
              <a:spAutoFit/>
            </a:bodyPr>
            <a:lstStyle/>
            <a:p>
              <a:pPr algn="ctr">
                <a:lnSpc>
                  <a:spcPct val="120000"/>
                </a:lnSpc>
                <a:defRPr sz="1862" b="0" i="0" u="none" strike="noStrike" kern="1200" spc="0" baseline="0">
                  <a:solidFill>
                    <a:srgbClr val="000000">
                      <a:lumMod val="65000"/>
                      <a:lumOff val="35000"/>
                    </a:srgbClr>
                  </a:solidFill>
                  <a:latin typeface="Arial" panose="020B0604020202020204" pitchFamily="34" charset="0"/>
                  <a:ea typeface="微软雅黑" panose="020B0503020204020204" pitchFamily="34" charset="-122"/>
                  <a:cs typeface="+mn-cs"/>
                  <a:sym typeface="Arial" panose="020B0604020202020204" pitchFamily="34" charset="0"/>
                </a:defRPr>
              </a:pPr>
              <a:r>
                <a:rPr lang="zh-CN" altLang="en-US" sz="140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GB" sz="14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9" name="Group 8"/>
          <p:cNvGrpSpPr/>
          <p:nvPr/>
        </p:nvGrpSpPr>
        <p:grpSpPr>
          <a:xfrm>
            <a:off x="5245917" y="4850922"/>
            <a:ext cx="2366919" cy="1501707"/>
            <a:chOff x="4973782" y="4599710"/>
            <a:chExt cx="2244436" cy="2036618"/>
          </a:xfrm>
        </p:grpSpPr>
        <p:sp>
          <p:nvSpPr>
            <p:cNvPr id="15" name="Rounded Rectangle 14"/>
            <p:cNvSpPr/>
            <p:nvPr/>
          </p:nvSpPr>
          <p:spPr>
            <a:xfrm>
              <a:off x="4973782" y="4599710"/>
              <a:ext cx="2244436" cy="2036618"/>
            </a:xfrm>
            <a:prstGeom prst="roundRect">
              <a:avLst>
                <a:gd name="adj" fmla="val 1041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49">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Rectangle 26"/>
            <p:cNvSpPr/>
            <p:nvPr/>
          </p:nvSpPr>
          <p:spPr>
            <a:xfrm>
              <a:off x="5106065" y="5419826"/>
              <a:ext cx="1979870" cy="707853"/>
            </a:xfrm>
            <a:prstGeom prst="rect">
              <a:avLst/>
            </a:prstGeom>
          </p:spPr>
          <p:txBody>
            <a:bodyPr wrap="square">
              <a:spAutoFit/>
            </a:bodyPr>
            <a:lstStyle/>
            <a:p>
              <a:pPr algn="just">
                <a:lnSpc>
                  <a:spcPct val="120000"/>
                </a:lnSpc>
              </a:pPr>
              <a:r>
                <a:rPr lang="en-US" altLang="zh-CN" sz="800" dirty="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endParaRPr lang="en-GB" sz="8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TextBox 29"/>
            <p:cNvSpPr txBox="1"/>
            <p:nvPr/>
          </p:nvSpPr>
          <p:spPr>
            <a:xfrm>
              <a:off x="5412587" y="4917434"/>
              <a:ext cx="1366830" cy="445582"/>
            </a:xfrm>
            <a:prstGeom prst="rect">
              <a:avLst/>
            </a:prstGeom>
            <a:noFill/>
          </p:spPr>
          <p:txBody>
            <a:bodyPr wrap="none" rtlCol="0">
              <a:spAutoFit/>
            </a:bodyPr>
            <a:lstStyle/>
            <a:p>
              <a:pPr algn="ctr">
                <a:lnSpc>
                  <a:spcPct val="120000"/>
                </a:lnSpc>
                <a:defRPr sz="1862" b="0" i="0" u="none" strike="noStrike" kern="1200" spc="0" baseline="0">
                  <a:solidFill>
                    <a:srgbClr val="000000">
                      <a:lumMod val="65000"/>
                      <a:lumOff val="35000"/>
                    </a:srgbClr>
                  </a:solidFill>
                  <a:latin typeface="Arial" panose="020B0604020202020204" pitchFamily="34" charset="0"/>
                  <a:ea typeface="微软雅黑" panose="020B0503020204020204" pitchFamily="34" charset="-122"/>
                  <a:cs typeface="+mn-cs"/>
                  <a:sym typeface="Arial" panose="020B0604020202020204" pitchFamily="34" charset="0"/>
                </a:defRPr>
              </a:pPr>
              <a:r>
                <a:rPr lang="zh-CN" altLang="en-US" sz="140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GB" sz="14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2" name="Group 11"/>
          <p:cNvGrpSpPr/>
          <p:nvPr/>
        </p:nvGrpSpPr>
        <p:grpSpPr>
          <a:xfrm>
            <a:off x="8429691" y="4850922"/>
            <a:ext cx="2366919" cy="1501707"/>
            <a:chOff x="8686801" y="4599710"/>
            <a:chExt cx="2244436" cy="2036618"/>
          </a:xfrm>
        </p:grpSpPr>
        <p:sp>
          <p:nvSpPr>
            <p:cNvPr id="16" name="Rounded Rectangle 15"/>
            <p:cNvSpPr/>
            <p:nvPr/>
          </p:nvSpPr>
          <p:spPr>
            <a:xfrm>
              <a:off x="8686801" y="4599710"/>
              <a:ext cx="2244436" cy="2036618"/>
            </a:xfrm>
            <a:prstGeom prst="roundRect">
              <a:avLst>
                <a:gd name="adj" fmla="val 10417"/>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49">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Rectangle 27"/>
            <p:cNvSpPr/>
            <p:nvPr/>
          </p:nvSpPr>
          <p:spPr>
            <a:xfrm>
              <a:off x="8819084" y="5419826"/>
              <a:ext cx="1979870" cy="707853"/>
            </a:xfrm>
            <a:prstGeom prst="rect">
              <a:avLst/>
            </a:prstGeom>
          </p:spPr>
          <p:txBody>
            <a:bodyPr wrap="square">
              <a:spAutoFit/>
            </a:bodyPr>
            <a:lstStyle/>
            <a:p>
              <a:pPr algn="just">
                <a:lnSpc>
                  <a:spcPct val="120000"/>
                </a:lnSpc>
              </a:pPr>
              <a:r>
                <a:rPr lang="en-US" altLang="zh-CN" sz="800" dirty="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endParaRPr lang="en-GB" sz="8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TextBox 30"/>
            <p:cNvSpPr txBox="1"/>
            <p:nvPr/>
          </p:nvSpPr>
          <p:spPr>
            <a:xfrm>
              <a:off x="9125606" y="4917434"/>
              <a:ext cx="1366830" cy="445582"/>
            </a:xfrm>
            <a:prstGeom prst="rect">
              <a:avLst/>
            </a:prstGeom>
            <a:noFill/>
          </p:spPr>
          <p:txBody>
            <a:bodyPr wrap="none" rtlCol="0">
              <a:spAutoFit/>
            </a:bodyPr>
            <a:lstStyle/>
            <a:p>
              <a:pPr algn="ctr">
                <a:lnSpc>
                  <a:spcPct val="120000"/>
                </a:lnSpc>
                <a:defRPr sz="1862" b="0" i="0" u="none" strike="noStrike" kern="1200" spc="0" baseline="0">
                  <a:solidFill>
                    <a:srgbClr val="000000">
                      <a:lumMod val="65000"/>
                      <a:lumOff val="35000"/>
                    </a:srgbClr>
                  </a:solidFill>
                  <a:latin typeface="Arial" panose="020B0604020202020204" pitchFamily="34" charset="0"/>
                  <a:ea typeface="微软雅黑" panose="020B0503020204020204" pitchFamily="34" charset="-122"/>
                  <a:cs typeface="+mn-cs"/>
                  <a:sym typeface="Arial" panose="020B0604020202020204" pitchFamily="34" charset="0"/>
                </a:defRPr>
              </a:pPr>
              <a:r>
                <a:rPr lang="zh-CN" altLang="en-US" sz="140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GB" sz="14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32" name="TextBox 8"/>
          <p:cNvSpPr txBox="1"/>
          <p:nvPr/>
        </p:nvSpPr>
        <p:spPr>
          <a:xfrm>
            <a:off x="5273787" y="357205"/>
            <a:ext cx="2311176" cy="447739"/>
          </a:xfrm>
          <a:prstGeom prst="rect">
            <a:avLst/>
          </a:prstGeom>
          <a:noFill/>
        </p:spPr>
        <p:txBody>
          <a:bodyPr wrap="square" lIns="0" tIns="0" rIns="0" bIns="0" rtlCol="0" anchor="ctr">
            <a:spAutoFit/>
          </a:bodyPr>
          <a:lstStyle/>
          <a:p>
            <a:pPr algn="ctr"/>
            <a:r>
              <a:rPr lang="zh-CN" altLang="en-US" sz="2800" dirty="0" smtClean="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rPr>
              <a:t>年度工作概述</a:t>
            </a:r>
            <a:endParaRPr lang="zh-CN" altLang="en-US" sz="3600" dirty="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3" name="TextBox 8"/>
          <p:cNvSpPr txBox="1"/>
          <p:nvPr/>
        </p:nvSpPr>
        <p:spPr>
          <a:xfrm>
            <a:off x="5273787" y="824352"/>
            <a:ext cx="2311176" cy="169277"/>
          </a:xfrm>
          <a:prstGeom prst="rect">
            <a:avLst/>
          </a:prstGeom>
          <a:noFill/>
        </p:spPr>
        <p:txBody>
          <a:bodyPr wrap="square" lIns="0" tIns="0" rIns="0" bIns="0" rtlCol="0" anchor="ctr">
            <a:spAutoFit/>
          </a:bodyPr>
          <a:lstStyle/>
          <a:p>
            <a:pPr algn="ctr"/>
            <a:r>
              <a:rPr lang="en-US" altLang="zh-CN" sz="1100" dirty="0" smtClean="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rPr>
              <a:t>CLICK TO ADD CAPTION TEXT</a:t>
            </a:r>
            <a:endParaRPr lang="zh-CN" altLang="en-US" sz="1400" dirty="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518751859"/>
      </p:ext>
    </p:extLst>
  </p:cSld>
  <p:clrMapOvr>
    <a:masterClrMapping/>
  </p:clrMapOvr>
  <mc:AlternateContent xmlns:mc="http://schemas.openxmlformats.org/markup-compatibility/2006" xmlns:p14="http://schemas.microsoft.com/office/powerpoint/2010/main">
    <mc:Choice Requires="p14">
      <p:transition spd="slow" p14:dur="1600" advTm="0">
        <p:blinds dir="vert"/>
      </p:transition>
    </mc:Choice>
    <mc:Fallback xmlns="">
      <p:transition spd="slow"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1000"/>
                                        <p:tgtEl>
                                          <p:spTgt spid="5"/>
                                        </p:tgtEl>
                                      </p:cBhvr>
                                    </p:animEffect>
                                    <p:anim calcmode="lin" valueType="num">
                                      <p:cBhvr>
                                        <p:cTn id="14" dur="1000" fill="hold"/>
                                        <p:tgtEl>
                                          <p:spTgt spid="5"/>
                                        </p:tgtEl>
                                        <p:attrNameLst>
                                          <p:attrName>ppt_x</p:attrName>
                                        </p:attrNameLst>
                                      </p:cBhvr>
                                      <p:tavLst>
                                        <p:tav tm="0">
                                          <p:val>
                                            <p:strVal val="#ppt_x"/>
                                          </p:val>
                                        </p:tav>
                                        <p:tav tm="100000">
                                          <p:val>
                                            <p:strVal val="#ppt_x"/>
                                          </p:val>
                                        </p:tav>
                                      </p:tavLst>
                                    </p:anim>
                                    <p:anim calcmode="lin" valueType="num">
                                      <p:cBhvr>
                                        <p:cTn id="15" dur="1000" fill="hold"/>
                                        <p:tgtEl>
                                          <p:spTgt spid="5"/>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nodeType="after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1000"/>
                                        <p:tgtEl>
                                          <p:spTgt spid="6"/>
                                        </p:tgtEl>
                                      </p:cBhvr>
                                    </p:animEffect>
                                    <p:anim calcmode="lin" valueType="num">
                                      <p:cBhvr>
                                        <p:cTn id="20" dur="1000" fill="hold"/>
                                        <p:tgtEl>
                                          <p:spTgt spid="6"/>
                                        </p:tgtEl>
                                        <p:attrNameLst>
                                          <p:attrName>ppt_x</p:attrName>
                                        </p:attrNameLst>
                                      </p:cBhvr>
                                      <p:tavLst>
                                        <p:tav tm="0">
                                          <p:val>
                                            <p:strVal val="#ppt_x"/>
                                          </p:val>
                                        </p:tav>
                                        <p:tav tm="100000">
                                          <p:val>
                                            <p:strVal val="#ppt_x"/>
                                          </p:val>
                                        </p:tav>
                                      </p:tavLst>
                                    </p:anim>
                                    <p:anim calcmode="lin" valueType="num">
                                      <p:cBhvr>
                                        <p:cTn id="21" dur="1000" fill="hold"/>
                                        <p:tgtEl>
                                          <p:spTgt spid="6"/>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10" presetClass="entr" presetSubtype="0" fill="hold" nodeType="after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fade">
                                      <p:cBhvr>
                                        <p:cTn id="25" dur="500"/>
                                        <p:tgtEl>
                                          <p:spTgt spid="8"/>
                                        </p:tgtEl>
                                      </p:cBhvr>
                                    </p:animEffect>
                                  </p:childTnLst>
                                </p:cTn>
                              </p:par>
                            </p:childTnLst>
                          </p:cTn>
                        </p:par>
                        <p:par>
                          <p:cTn id="26" fill="hold">
                            <p:stCondLst>
                              <p:cond delay="3500"/>
                            </p:stCondLst>
                            <p:childTnLst>
                              <p:par>
                                <p:cTn id="27" presetID="10" presetClass="entr" presetSubtype="0" fill="hold" nodeType="after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fade">
                                      <p:cBhvr>
                                        <p:cTn id="29" dur="500"/>
                                        <p:tgtEl>
                                          <p:spTgt spid="9"/>
                                        </p:tgtEl>
                                      </p:cBhvr>
                                    </p:animEffect>
                                  </p:childTnLst>
                                </p:cTn>
                              </p:par>
                            </p:childTnLst>
                          </p:cTn>
                        </p:par>
                        <p:par>
                          <p:cTn id="30" fill="hold">
                            <p:stCondLst>
                              <p:cond delay="4000"/>
                            </p:stCondLst>
                            <p:childTnLst>
                              <p:par>
                                <p:cTn id="31" presetID="10" presetClass="entr" presetSubtype="0" fill="hold" nodeType="afterEffect">
                                  <p:stCondLst>
                                    <p:cond delay="0"/>
                                  </p:stCondLst>
                                  <p:childTnLst>
                                    <p:set>
                                      <p:cBhvr>
                                        <p:cTn id="32" dur="1" fill="hold">
                                          <p:stCondLst>
                                            <p:cond delay="0"/>
                                          </p:stCondLst>
                                        </p:cTn>
                                        <p:tgtEl>
                                          <p:spTgt spid="12"/>
                                        </p:tgtEl>
                                        <p:attrNameLst>
                                          <p:attrName>style.visibility</p:attrName>
                                        </p:attrNameLst>
                                      </p:cBhvr>
                                      <p:to>
                                        <p:strVal val="visible"/>
                                      </p:to>
                                    </p:set>
                                    <p:animEffect transition="in" filter="fade">
                                      <p:cBhvr>
                                        <p:cTn id="33"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4"/>
          <p:cNvGrpSpPr>
            <a:grpSpLocks noChangeAspect="1"/>
          </p:cNvGrpSpPr>
          <p:nvPr/>
        </p:nvGrpSpPr>
        <p:grpSpPr bwMode="auto">
          <a:xfrm>
            <a:off x="4909726" y="2690064"/>
            <a:ext cx="3039299" cy="3154639"/>
            <a:chOff x="1365" y="-412"/>
            <a:chExt cx="4954" cy="5142"/>
          </a:xfrm>
        </p:grpSpPr>
        <p:sp>
          <p:nvSpPr>
            <p:cNvPr id="5" name="Oval 4"/>
            <p:cNvSpPr>
              <a:spLocks noChangeArrowheads="1"/>
            </p:cNvSpPr>
            <p:nvPr/>
          </p:nvSpPr>
          <p:spPr bwMode="auto">
            <a:xfrm>
              <a:off x="2998" y="-412"/>
              <a:ext cx="1878" cy="5142"/>
            </a:xfrm>
            <a:prstGeom prst="ellipse">
              <a:avLst/>
            </a:prstGeom>
            <a:solidFill>
              <a:schemeClr val="accent2">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just">
                <a:lnSpc>
                  <a:spcPct val="120000"/>
                </a:lnSpc>
              </a:pPr>
              <a:endParaRPr lang="en-US" sz="94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 name="Freeform 5"/>
            <p:cNvSpPr>
              <a:spLocks/>
            </p:cNvSpPr>
            <p:nvPr/>
          </p:nvSpPr>
          <p:spPr bwMode="auto">
            <a:xfrm>
              <a:off x="1365" y="-412"/>
              <a:ext cx="2572" cy="5142"/>
            </a:xfrm>
            <a:custGeom>
              <a:avLst/>
              <a:gdLst>
                <a:gd name="T0" fmla="*/ 690 w 1087"/>
                <a:gd name="T1" fmla="*/ 1087 h 2174"/>
                <a:gd name="T2" fmla="*/ 1087 w 1087"/>
                <a:gd name="T3" fmla="*/ 0 h 2174"/>
                <a:gd name="T4" fmla="*/ 0 w 1087"/>
                <a:gd name="T5" fmla="*/ 1087 h 2174"/>
                <a:gd name="T6" fmla="*/ 1087 w 1087"/>
                <a:gd name="T7" fmla="*/ 2174 h 2174"/>
                <a:gd name="T8" fmla="*/ 1087 w 1087"/>
                <a:gd name="T9" fmla="*/ 2174 h 2174"/>
                <a:gd name="T10" fmla="*/ 690 w 1087"/>
                <a:gd name="T11" fmla="*/ 1087 h 2174"/>
              </a:gdLst>
              <a:ahLst/>
              <a:cxnLst>
                <a:cxn ang="0">
                  <a:pos x="T0" y="T1"/>
                </a:cxn>
                <a:cxn ang="0">
                  <a:pos x="T2" y="T3"/>
                </a:cxn>
                <a:cxn ang="0">
                  <a:pos x="T4" y="T5"/>
                </a:cxn>
                <a:cxn ang="0">
                  <a:pos x="T6" y="T7"/>
                </a:cxn>
                <a:cxn ang="0">
                  <a:pos x="T8" y="T9"/>
                </a:cxn>
                <a:cxn ang="0">
                  <a:pos x="T10" y="T11"/>
                </a:cxn>
              </a:cxnLst>
              <a:rect l="0" t="0" r="r" b="b"/>
              <a:pathLst>
                <a:path w="1087" h="2174">
                  <a:moveTo>
                    <a:pt x="690" y="1087"/>
                  </a:moveTo>
                  <a:cubicBezTo>
                    <a:pt x="690" y="487"/>
                    <a:pt x="868" y="0"/>
                    <a:pt x="1087" y="0"/>
                  </a:cubicBezTo>
                  <a:cubicBezTo>
                    <a:pt x="487" y="0"/>
                    <a:pt x="0" y="487"/>
                    <a:pt x="0" y="1087"/>
                  </a:cubicBezTo>
                  <a:cubicBezTo>
                    <a:pt x="0" y="1687"/>
                    <a:pt x="487" y="2174"/>
                    <a:pt x="1087" y="2174"/>
                  </a:cubicBezTo>
                  <a:cubicBezTo>
                    <a:pt x="1087" y="2174"/>
                    <a:pt x="1087" y="2174"/>
                    <a:pt x="1087" y="2174"/>
                  </a:cubicBezTo>
                  <a:cubicBezTo>
                    <a:pt x="868" y="2174"/>
                    <a:pt x="690" y="1687"/>
                    <a:pt x="690" y="1087"/>
                  </a:cubicBezTo>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just">
                <a:lnSpc>
                  <a:spcPct val="120000"/>
                </a:lnSpc>
              </a:pPr>
              <a:endParaRPr lang="en-US" sz="94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 name="Freeform 8"/>
            <p:cNvSpPr>
              <a:spLocks/>
            </p:cNvSpPr>
            <p:nvPr/>
          </p:nvSpPr>
          <p:spPr bwMode="auto">
            <a:xfrm>
              <a:off x="3225" y="1447"/>
              <a:ext cx="3094" cy="1462"/>
            </a:xfrm>
            <a:custGeom>
              <a:avLst/>
              <a:gdLst>
                <a:gd name="T0" fmla="*/ 1042 w 1308"/>
                <a:gd name="T1" fmla="*/ 96 h 618"/>
                <a:gd name="T2" fmla="*/ 602 w 1308"/>
                <a:gd name="T3" fmla="*/ 0 h 618"/>
                <a:gd name="T4" fmla="*/ 0 w 1308"/>
                <a:gd name="T5" fmla="*/ 602 h 618"/>
                <a:gd name="T6" fmla="*/ 301 w 1308"/>
                <a:gd name="T7" fmla="*/ 618 h 618"/>
                <a:gd name="T8" fmla="*/ 1042 w 1308"/>
                <a:gd name="T9" fmla="*/ 506 h 618"/>
                <a:gd name="T10" fmla="*/ 1308 w 1308"/>
                <a:gd name="T11" fmla="*/ 301 h 618"/>
                <a:gd name="T12" fmla="*/ 1042 w 1308"/>
                <a:gd name="T13" fmla="*/ 96 h 618"/>
              </a:gdLst>
              <a:ahLst/>
              <a:cxnLst>
                <a:cxn ang="0">
                  <a:pos x="T0" y="T1"/>
                </a:cxn>
                <a:cxn ang="0">
                  <a:pos x="T2" y="T3"/>
                </a:cxn>
                <a:cxn ang="0">
                  <a:pos x="T4" y="T5"/>
                </a:cxn>
                <a:cxn ang="0">
                  <a:pos x="T6" y="T7"/>
                </a:cxn>
                <a:cxn ang="0">
                  <a:pos x="T8" y="T9"/>
                </a:cxn>
                <a:cxn ang="0">
                  <a:pos x="T10" y="T11"/>
                </a:cxn>
                <a:cxn ang="0">
                  <a:pos x="T12" y="T13"/>
                </a:cxn>
              </a:cxnLst>
              <a:rect l="0" t="0" r="r" b="b"/>
              <a:pathLst>
                <a:path w="1308" h="618">
                  <a:moveTo>
                    <a:pt x="1042" y="96"/>
                  </a:moveTo>
                  <a:cubicBezTo>
                    <a:pt x="918" y="50"/>
                    <a:pt x="767" y="18"/>
                    <a:pt x="602" y="0"/>
                  </a:cubicBezTo>
                  <a:cubicBezTo>
                    <a:pt x="0" y="602"/>
                    <a:pt x="0" y="602"/>
                    <a:pt x="0" y="602"/>
                  </a:cubicBezTo>
                  <a:cubicBezTo>
                    <a:pt x="96" y="612"/>
                    <a:pt x="197" y="618"/>
                    <a:pt x="301" y="618"/>
                  </a:cubicBezTo>
                  <a:cubicBezTo>
                    <a:pt x="582" y="618"/>
                    <a:pt x="846" y="578"/>
                    <a:pt x="1042" y="506"/>
                  </a:cubicBezTo>
                  <a:cubicBezTo>
                    <a:pt x="1238" y="435"/>
                    <a:pt x="1308" y="353"/>
                    <a:pt x="1308" y="301"/>
                  </a:cubicBezTo>
                  <a:cubicBezTo>
                    <a:pt x="1308" y="249"/>
                    <a:pt x="1238" y="167"/>
                    <a:pt x="1042" y="96"/>
                  </a:cubicBezTo>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just">
                <a:lnSpc>
                  <a:spcPct val="120000"/>
                </a:lnSpc>
              </a:pPr>
              <a:endParaRPr lang="en-US" sz="94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 name="Freeform 9"/>
            <p:cNvSpPr>
              <a:spLocks/>
            </p:cNvSpPr>
            <p:nvPr/>
          </p:nvSpPr>
          <p:spPr bwMode="auto">
            <a:xfrm>
              <a:off x="3225" y="2159"/>
              <a:ext cx="3094" cy="2381"/>
            </a:xfrm>
            <a:custGeom>
              <a:avLst/>
              <a:gdLst>
                <a:gd name="T0" fmla="*/ 1308 w 1308"/>
                <a:gd name="T1" fmla="*/ 0 h 1007"/>
                <a:gd name="T2" fmla="*/ 1042 w 1308"/>
                <a:gd name="T3" fmla="*/ 205 h 1007"/>
                <a:gd name="T4" fmla="*/ 301 w 1308"/>
                <a:gd name="T5" fmla="*/ 317 h 1007"/>
                <a:gd name="T6" fmla="*/ 0 w 1308"/>
                <a:gd name="T7" fmla="*/ 301 h 1007"/>
                <a:gd name="T8" fmla="*/ 96 w 1308"/>
                <a:gd name="T9" fmla="*/ 741 h 1007"/>
                <a:gd name="T10" fmla="*/ 301 w 1308"/>
                <a:gd name="T11" fmla="*/ 1007 h 1007"/>
                <a:gd name="T12" fmla="*/ 301 w 1308"/>
                <a:gd name="T13" fmla="*/ 1007 h 1007"/>
                <a:gd name="T14" fmla="*/ 1013 w 1308"/>
                <a:gd name="T15" fmla="*/ 712 h 1007"/>
                <a:gd name="T16" fmla="*/ 1308 w 1308"/>
                <a:gd name="T17" fmla="*/ 0 h 1007"/>
                <a:gd name="T18" fmla="*/ 1308 w 1308"/>
                <a:gd name="T19" fmla="*/ 0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08" h="1007">
                  <a:moveTo>
                    <a:pt x="1308" y="0"/>
                  </a:moveTo>
                  <a:cubicBezTo>
                    <a:pt x="1308" y="53"/>
                    <a:pt x="1238" y="134"/>
                    <a:pt x="1042" y="205"/>
                  </a:cubicBezTo>
                  <a:cubicBezTo>
                    <a:pt x="846" y="277"/>
                    <a:pt x="582" y="317"/>
                    <a:pt x="301" y="317"/>
                  </a:cubicBezTo>
                  <a:cubicBezTo>
                    <a:pt x="197" y="317"/>
                    <a:pt x="96" y="311"/>
                    <a:pt x="0" y="301"/>
                  </a:cubicBezTo>
                  <a:cubicBezTo>
                    <a:pt x="18" y="466"/>
                    <a:pt x="50" y="617"/>
                    <a:pt x="96" y="741"/>
                  </a:cubicBezTo>
                  <a:cubicBezTo>
                    <a:pt x="167" y="937"/>
                    <a:pt x="249" y="1007"/>
                    <a:pt x="301" y="1007"/>
                  </a:cubicBezTo>
                  <a:cubicBezTo>
                    <a:pt x="301" y="1007"/>
                    <a:pt x="301" y="1007"/>
                    <a:pt x="301" y="1007"/>
                  </a:cubicBezTo>
                  <a:cubicBezTo>
                    <a:pt x="570" y="1007"/>
                    <a:pt x="823" y="902"/>
                    <a:pt x="1013" y="712"/>
                  </a:cubicBezTo>
                  <a:cubicBezTo>
                    <a:pt x="1203" y="522"/>
                    <a:pt x="1308" y="269"/>
                    <a:pt x="1308" y="0"/>
                  </a:cubicBezTo>
                  <a:cubicBezTo>
                    <a:pt x="1308" y="0"/>
                    <a:pt x="1308" y="0"/>
                    <a:pt x="1308" y="0"/>
                  </a:cubicBezTo>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just">
                <a:lnSpc>
                  <a:spcPct val="120000"/>
                </a:lnSpc>
              </a:pPr>
              <a:endParaRPr lang="en-US" sz="94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Freeform 11"/>
            <p:cNvSpPr>
              <a:spLocks/>
            </p:cNvSpPr>
            <p:nvPr/>
          </p:nvSpPr>
          <p:spPr bwMode="auto">
            <a:xfrm>
              <a:off x="3937" y="-34"/>
              <a:ext cx="2193" cy="2399"/>
            </a:xfrm>
            <a:custGeom>
              <a:avLst/>
              <a:gdLst>
                <a:gd name="T0" fmla="*/ 552 w 927"/>
                <a:gd name="T1" fmla="*/ 303 h 1014"/>
                <a:gd name="T2" fmla="*/ 815 w 927"/>
                <a:gd name="T3" fmla="*/ 1014 h 1014"/>
                <a:gd name="T4" fmla="*/ 926 w 927"/>
                <a:gd name="T5" fmla="*/ 927 h 1014"/>
                <a:gd name="T6" fmla="*/ 927 w 927"/>
                <a:gd name="T7" fmla="*/ 927 h 1014"/>
                <a:gd name="T8" fmla="*/ 656 w 927"/>
                <a:gd name="T9" fmla="*/ 271 h 1014"/>
                <a:gd name="T10" fmla="*/ 0 w 927"/>
                <a:gd name="T11" fmla="*/ 0 h 1014"/>
                <a:gd name="T12" fmla="*/ 552 w 927"/>
                <a:gd name="T13" fmla="*/ 303 h 1014"/>
              </a:gdLst>
              <a:ahLst/>
              <a:cxnLst>
                <a:cxn ang="0">
                  <a:pos x="T0" y="T1"/>
                </a:cxn>
                <a:cxn ang="0">
                  <a:pos x="T2" y="T3"/>
                </a:cxn>
                <a:cxn ang="0">
                  <a:pos x="T4" y="T5"/>
                </a:cxn>
                <a:cxn ang="0">
                  <a:pos x="T6" y="T7"/>
                </a:cxn>
                <a:cxn ang="0">
                  <a:pos x="T8" y="T9"/>
                </a:cxn>
                <a:cxn ang="0">
                  <a:pos x="T10" y="T11"/>
                </a:cxn>
                <a:cxn ang="0">
                  <a:pos x="T12" y="T13"/>
                </a:cxn>
              </a:cxnLst>
              <a:rect l="0" t="0" r="r" b="b"/>
              <a:pathLst>
                <a:path w="927" h="1014">
                  <a:moveTo>
                    <a:pt x="552" y="303"/>
                  </a:moveTo>
                  <a:cubicBezTo>
                    <a:pt x="703" y="499"/>
                    <a:pt x="815" y="766"/>
                    <a:pt x="815" y="1014"/>
                  </a:cubicBezTo>
                  <a:cubicBezTo>
                    <a:pt x="891" y="975"/>
                    <a:pt x="920" y="941"/>
                    <a:pt x="926" y="927"/>
                  </a:cubicBezTo>
                  <a:cubicBezTo>
                    <a:pt x="927" y="927"/>
                    <a:pt x="927" y="927"/>
                    <a:pt x="927" y="927"/>
                  </a:cubicBezTo>
                  <a:cubicBezTo>
                    <a:pt x="927" y="679"/>
                    <a:pt x="831" y="446"/>
                    <a:pt x="656" y="271"/>
                  </a:cubicBezTo>
                  <a:cubicBezTo>
                    <a:pt x="481" y="96"/>
                    <a:pt x="248" y="0"/>
                    <a:pt x="0" y="0"/>
                  </a:cubicBezTo>
                  <a:cubicBezTo>
                    <a:pt x="248" y="0"/>
                    <a:pt x="503" y="239"/>
                    <a:pt x="552" y="303"/>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just">
                <a:lnSpc>
                  <a:spcPct val="120000"/>
                </a:lnSpc>
              </a:pPr>
              <a:endParaRPr lang="en-US" sz="94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 name="Freeform 12"/>
            <p:cNvSpPr>
              <a:spLocks/>
            </p:cNvSpPr>
            <p:nvPr/>
          </p:nvSpPr>
          <p:spPr bwMode="auto">
            <a:xfrm>
              <a:off x="3937" y="-34"/>
              <a:ext cx="1928" cy="2399"/>
            </a:xfrm>
            <a:custGeom>
              <a:avLst/>
              <a:gdLst>
                <a:gd name="T0" fmla="*/ 0 w 815"/>
                <a:gd name="T1" fmla="*/ 1 h 1014"/>
                <a:gd name="T2" fmla="*/ 0 w 815"/>
                <a:gd name="T3" fmla="*/ 927 h 1014"/>
                <a:gd name="T4" fmla="*/ 815 w 815"/>
                <a:gd name="T5" fmla="*/ 1014 h 1014"/>
                <a:gd name="T6" fmla="*/ 552 w 815"/>
                <a:gd name="T7" fmla="*/ 286 h 1014"/>
                <a:gd name="T8" fmla="*/ 0 w 815"/>
                <a:gd name="T9" fmla="*/ 0 h 1014"/>
                <a:gd name="T10" fmla="*/ 0 w 815"/>
                <a:gd name="T11" fmla="*/ 1 h 1014"/>
              </a:gdLst>
              <a:ahLst/>
              <a:cxnLst>
                <a:cxn ang="0">
                  <a:pos x="T0" y="T1"/>
                </a:cxn>
                <a:cxn ang="0">
                  <a:pos x="T2" y="T3"/>
                </a:cxn>
                <a:cxn ang="0">
                  <a:pos x="T4" y="T5"/>
                </a:cxn>
                <a:cxn ang="0">
                  <a:pos x="T6" y="T7"/>
                </a:cxn>
                <a:cxn ang="0">
                  <a:pos x="T8" y="T9"/>
                </a:cxn>
                <a:cxn ang="0">
                  <a:pos x="T10" y="T11"/>
                </a:cxn>
              </a:cxnLst>
              <a:rect l="0" t="0" r="r" b="b"/>
              <a:pathLst>
                <a:path w="815" h="1014">
                  <a:moveTo>
                    <a:pt x="0" y="1"/>
                  </a:moveTo>
                  <a:cubicBezTo>
                    <a:pt x="0" y="927"/>
                    <a:pt x="0" y="927"/>
                    <a:pt x="0" y="927"/>
                  </a:cubicBezTo>
                  <a:cubicBezTo>
                    <a:pt x="815" y="1014"/>
                    <a:pt x="815" y="1014"/>
                    <a:pt x="815" y="1014"/>
                  </a:cubicBezTo>
                  <a:cubicBezTo>
                    <a:pt x="815" y="766"/>
                    <a:pt x="727" y="461"/>
                    <a:pt x="552" y="286"/>
                  </a:cubicBezTo>
                  <a:cubicBezTo>
                    <a:pt x="411" y="145"/>
                    <a:pt x="248" y="0"/>
                    <a:pt x="0" y="0"/>
                  </a:cubicBezTo>
                  <a:lnTo>
                    <a:pt x="0" y="1"/>
                  </a:lnTo>
                  <a:close/>
                </a:path>
              </a:pathLst>
            </a:custGeom>
            <a:solidFill>
              <a:schemeClr val="accent4">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just">
                <a:lnSpc>
                  <a:spcPct val="120000"/>
                </a:lnSpc>
              </a:pPr>
              <a:endParaRPr lang="en-US" sz="94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 name="Freeform 13"/>
            <p:cNvSpPr>
              <a:spLocks/>
            </p:cNvSpPr>
            <p:nvPr/>
          </p:nvSpPr>
          <p:spPr bwMode="auto">
            <a:xfrm>
              <a:off x="3566" y="253"/>
              <a:ext cx="1902" cy="2277"/>
            </a:xfrm>
            <a:custGeom>
              <a:avLst/>
              <a:gdLst>
                <a:gd name="T0" fmla="*/ 804 w 804"/>
                <a:gd name="T1" fmla="*/ 875 h 963"/>
                <a:gd name="T2" fmla="*/ 589 w 804"/>
                <a:gd name="T3" fmla="*/ 278 h 963"/>
                <a:gd name="T4" fmla="*/ 157 w 804"/>
                <a:gd name="T5" fmla="*/ 0 h 963"/>
                <a:gd name="T6" fmla="*/ 102 w 804"/>
                <a:gd name="T7" fmla="*/ 119 h 963"/>
                <a:gd name="T8" fmla="*/ 4 w 804"/>
                <a:gd name="T9" fmla="*/ 653 h 963"/>
                <a:gd name="T10" fmla="*/ 0 w 804"/>
                <a:gd name="T11" fmla="*/ 806 h 963"/>
                <a:gd name="T12" fmla="*/ 4 w 804"/>
                <a:gd name="T13" fmla="*/ 959 h 963"/>
                <a:gd name="T14" fmla="*/ 157 w 804"/>
                <a:gd name="T15" fmla="*/ 963 h 963"/>
                <a:gd name="T16" fmla="*/ 310 w 804"/>
                <a:gd name="T17" fmla="*/ 959 h 963"/>
                <a:gd name="T18" fmla="*/ 804 w 804"/>
                <a:gd name="T19" fmla="*/ 875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04" h="963">
                  <a:moveTo>
                    <a:pt x="804" y="875"/>
                  </a:moveTo>
                  <a:cubicBezTo>
                    <a:pt x="785" y="653"/>
                    <a:pt x="706" y="418"/>
                    <a:pt x="589" y="278"/>
                  </a:cubicBezTo>
                  <a:cubicBezTo>
                    <a:pt x="456" y="119"/>
                    <a:pt x="323" y="24"/>
                    <a:pt x="157" y="0"/>
                  </a:cubicBezTo>
                  <a:cubicBezTo>
                    <a:pt x="141" y="27"/>
                    <a:pt x="122" y="65"/>
                    <a:pt x="102" y="119"/>
                  </a:cubicBezTo>
                  <a:cubicBezTo>
                    <a:pt x="49" y="264"/>
                    <a:pt x="16" y="450"/>
                    <a:pt x="4" y="653"/>
                  </a:cubicBezTo>
                  <a:cubicBezTo>
                    <a:pt x="2" y="703"/>
                    <a:pt x="0" y="754"/>
                    <a:pt x="0" y="806"/>
                  </a:cubicBezTo>
                  <a:cubicBezTo>
                    <a:pt x="0" y="858"/>
                    <a:pt x="2" y="909"/>
                    <a:pt x="4" y="959"/>
                  </a:cubicBezTo>
                  <a:cubicBezTo>
                    <a:pt x="54" y="961"/>
                    <a:pt x="105" y="963"/>
                    <a:pt x="157" y="963"/>
                  </a:cubicBezTo>
                  <a:cubicBezTo>
                    <a:pt x="209" y="963"/>
                    <a:pt x="260" y="961"/>
                    <a:pt x="310" y="959"/>
                  </a:cubicBezTo>
                  <a:cubicBezTo>
                    <a:pt x="495" y="948"/>
                    <a:pt x="666" y="920"/>
                    <a:pt x="804" y="875"/>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just">
                <a:lnSpc>
                  <a:spcPct val="120000"/>
                </a:lnSpc>
              </a:pPr>
              <a:endParaRPr lang="en-US" sz="949">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4" name="Group 13"/>
          <p:cNvGrpSpPr/>
          <p:nvPr/>
        </p:nvGrpSpPr>
        <p:grpSpPr>
          <a:xfrm>
            <a:off x="8323109" y="4852970"/>
            <a:ext cx="796944" cy="796944"/>
            <a:chOff x="7891737" y="4601650"/>
            <a:chExt cx="755703" cy="755703"/>
          </a:xfrm>
        </p:grpSpPr>
        <p:sp>
          <p:nvSpPr>
            <p:cNvPr id="21" name="Oval 20"/>
            <p:cNvSpPr/>
            <p:nvPr/>
          </p:nvSpPr>
          <p:spPr>
            <a:xfrm>
              <a:off x="7891737" y="4601650"/>
              <a:ext cx="755703" cy="75570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Freeform 23"/>
            <p:cNvSpPr>
              <a:spLocks/>
            </p:cNvSpPr>
            <p:nvPr/>
          </p:nvSpPr>
          <p:spPr bwMode="auto">
            <a:xfrm>
              <a:off x="8099876" y="4820373"/>
              <a:ext cx="349218" cy="320594"/>
            </a:xfrm>
            <a:custGeom>
              <a:avLst/>
              <a:gdLst>
                <a:gd name="T0" fmla="*/ 29 w 85"/>
                <a:gd name="T1" fmla="*/ 0 h 78"/>
                <a:gd name="T2" fmla="*/ 34 w 85"/>
                <a:gd name="T3" fmla="*/ 29 h 78"/>
                <a:gd name="T4" fmla="*/ 8 w 85"/>
                <a:gd name="T5" fmla="*/ 29 h 78"/>
                <a:gd name="T6" fmla="*/ 6 w 85"/>
                <a:gd name="T7" fmla="*/ 29 h 78"/>
                <a:gd name="T8" fmla="*/ 0 w 85"/>
                <a:gd name="T9" fmla="*/ 35 h 78"/>
                <a:gd name="T10" fmla="*/ 0 w 85"/>
                <a:gd name="T11" fmla="*/ 35 h 78"/>
                <a:gd name="T12" fmla="*/ 4 w 85"/>
                <a:gd name="T13" fmla="*/ 42 h 78"/>
                <a:gd name="T14" fmla="*/ 0 w 85"/>
                <a:gd name="T15" fmla="*/ 47 h 78"/>
                <a:gd name="T16" fmla="*/ 0 w 85"/>
                <a:gd name="T17" fmla="*/ 47 h 78"/>
                <a:gd name="T18" fmla="*/ 5 w 85"/>
                <a:gd name="T19" fmla="*/ 54 h 78"/>
                <a:gd name="T20" fmla="*/ 4 w 85"/>
                <a:gd name="T21" fmla="*/ 58 h 78"/>
                <a:gd name="T22" fmla="*/ 4 w 85"/>
                <a:gd name="T23" fmla="*/ 58 h 78"/>
                <a:gd name="T24" fmla="*/ 10 w 85"/>
                <a:gd name="T25" fmla="*/ 65 h 78"/>
                <a:gd name="T26" fmla="*/ 11 w 85"/>
                <a:gd name="T27" fmla="*/ 65 h 78"/>
                <a:gd name="T28" fmla="*/ 9 w 85"/>
                <a:gd name="T29" fmla="*/ 70 h 78"/>
                <a:gd name="T30" fmla="*/ 9 w 85"/>
                <a:gd name="T31" fmla="*/ 70 h 78"/>
                <a:gd name="T32" fmla="*/ 15 w 85"/>
                <a:gd name="T33" fmla="*/ 77 h 78"/>
                <a:gd name="T34" fmla="*/ 29 w 85"/>
                <a:gd name="T35" fmla="*/ 77 h 78"/>
                <a:gd name="T36" fmla="*/ 45 w 85"/>
                <a:gd name="T37" fmla="*/ 77 h 78"/>
                <a:gd name="T38" fmla="*/ 46 w 85"/>
                <a:gd name="T39" fmla="*/ 77 h 78"/>
                <a:gd name="T40" fmla="*/ 51 w 85"/>
                <a:gd name="T41" fmla="*/ 71 h 78"/>
                <a:gd name="T42" fmla="*/ 66 w 85"/>
                <a:gd name="T43" fmla="*/ 69 h 78"/>
                <a:gd name="T44" fmla="*/ 66 w 85"/>
                <a:gd name="T45" fmla="*/ 78 h 78"/>
                <a:gd name="T46" fmla="*/ 85 w 85"/>
                <a:gd name="T47" fmla="*/ 78 h 78"/>
                <a:gd name="T48" fmla="*/ 85 w 85"/>
                <a:gd name="T49" fmla="*/ 25 h 78"/>
                <a:gd name="T50" fmla="*/ 66 w 85"/>
                <a:gd name="T51" fmla="*/ 25 h 78"/>
                <a:gd name="T52" fmla="*/ 66 w 85"/>
                <a:gd name="T53" fmla="*/ 32 h 78"/>
                <a:gd name="T54" fmla="*/ 61 w 85"/>
                <a:gd name="T55" fmla="*/ 32 h 78"/>
                <a:gd name="T56" fmla="*/ 29 w 85"/>
                <a:gd name="T57"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5" h="78">
                  <a:moveTo>
                    <a:pt x="29" y="0"/>
                  </a:moveTo>
                  <a:cubicBezTo>
                    <a:pt x="1" y="7"/>
                    <a:pt x="33" y="28"/>
                    <a:pt x="34" y="29"/>
                  </a:cubicBezTo>
                  <a:cubicBezTo>
                    <a:pt x="8" y="29"/>
                    <a:pt x="8" y="29"/>
                    <a:pt x="8" y="29"/>
                  </a:cubicBezTo>
                  <a:cubicBezTo>
                    <a:pt x="6" y="29"/>
                    <a:pt x="6" y="29"/>
                    <a:pt x="6" y="29"/>
                  </a:cubicBezTo>
                  <a:cubicBezTo>
                    <a:pt x="3" y="29"/>
                    <a:pt x="0" y="32"/>
                    <a:pt x="0" y="35"/>
                  </a:cubicBezTo>
                  <a:cubicBezTo>
                    <a:pt x="0" y="35"/>
                    <a:pt x="0" y="35"/>
                    <a:pt x="0" y="35"/>
                  </a:cubicBezTo>
                  <a:cubicBezTo>
                    <a:pt x="0" y="38"/>
                    <a:pt x="1" y="41"/>
                    <a:pt x="4" y="42"/>
                  </a:cubicBezTo>
                  <a:cubicBezTo>
                    <a:pt x="2" y="43"/>
                    <a:pt x="0" y="45"/>
                    <a:pt x="0" y="47"/>
                  </a:cubicBezTo>
                  <a:cubicBezTo>
                    <a:pt x="0" y="47"/>
                    <a:pt x="0" y="47"/>
                    <a:pt x="0" y="47"/>
                  </a:cubicBezTo>
                  <a:cubicBezTo>
                    <a:pt x="0" y="51"/>
                    <a:pt x="2" y="53"/>
                    <a:pt x="5" y="54"/>
                  </a:cubicBezTo>
                  <a:cubicBezTo>
                    <a:pt x="4" y="55"/>
                    <a:pt x="4" y="57"/>
                    <a:pt x="4" y="58"/>
                  </a:cubicBezTo>
                  <a:cubicBezTo>
                    <a:pt x="4" y="58"/>
                    <a:pt x="4" y="58"/>
                    <a:pt x="4" y="58"/>
                  </a:cubicBezTo>
                  <a:cubicBezTo>
                    <a:pt x="4" y="62"/>
                    <a:pt x="7" y="65"/>
                    <a:pt x="10" y="65"/>
                  </a:cubicBezTo>
                  <a:cubicBezTo>
                    <a:pt x="11" y="65"/>
                    <a:pt x="11" y="65"/>
                    <a:pt x="11" y="65"/>
                  </a:cubicBezTo>
                  <a:cubicBezTo>
                    <a:pt x="9" y="66"/>
                    <a:pt x="9" y="68"/>
                    <a:pt x="9" y="70"/>
                  </a:cubicBezTo>
                  <a:cubicBezTo>
                    <a:pt x="9" y="70"/>
                    <a:pt x="9" y="70"/>
                    <a:pt x="9" y="70"/>
                  </a:cubicBezTo>
                  <a:cubicBezTo>
                    <a:pt x="9" y="74"/>
                    <a:pt x="12" y="77"/>
                    <a:pt x="15" y="77"/>
                  </a:cubicBezTo>
                  <a:cubicBezTo>
                    <a:pt x="29" y="77"/>
                    <a:pt x="29" y="77"/>
                    <a:pt x="29" y="77"/>
                  </a:cubicBezTo>
                  <a:cubicBezTo>
                    <a:pt x="45" y="77"/>
                    <a:pt x="45" y="77"/>
                    <a:pt x="45" y="77"/>
                  </a:cubicBezTo>
                  <a:cubicBezTo>
                    <a:pt x="46" y="77"/>
                    <a:pt x="46" y="77"/>
                    <a:pt x="46" y="77"/>
                  </a:cubicBezTo>
                  <a:cubicBezTo>
                    <a:pt x="51" y="71"/>
                    <a:pt x="51" y="71"/>
                    <a:pt x="51" y="71"/>
                  </a:cubicBezTo>
                  <a:cubicBezTo>
                    <a:pt x="66" y="69"/>
                    <a:pt x="66" y="69"/>
                    <a:pt x="66" y="69"/>
                  </a:cubicBezTo>
                  <a:cubicBezTo>
                    <a:pt x="66" y="78"/>
                    <a:pt x="66" y="78"/>
                    <a:pt x="66" y="78"/>
                  </a:cubicBezTo>
                  <a:cubicBezTo>
                    <a:pt x="85" y="78"/>
                    <a:pt x="85" y="78"/>
                    <a:pt x="85" y="78"/>
                  </a:cubicBezTo>
                  <a:cubicBezTo>
                    <a:pt x="85" y="25"/>
                    <a:pt x="85" y="25"/>
                    <a:pt x="85" y="25"/>
                  </a:cubicBezTo>
                  <a:cubicBezTo>
                    <a:pt x="66" y="25"/>
                    <a:pt x="66" y="25"/>
                    <a:pt x="66" y="25"/>
                  </a:cubicBezTo>
                  <a:cubicBezTo>
                    <a:pt x="66" y="32"/>
                    <a:pt x="66" y="32"/>
                    <a:pt x="66" y="32"/>
                  </a:cubicBezTo>
                  <a:cubicBezTo>
                    <a:pt x="61" y="32"/>
                    <a:pt x="61" y="32"/>
                    <a:pt x="61" y="32"/>
                  </a:cubicBezTo>
                  <a:cubicBezTo>
                    <a:pt x="57" y="16"/>
                    <a:pt x="32" y="17"/>
                    <a:pt x="29" y="0"/>
                  </a:cubicBezTo>
                  <a:close/>
                </a:path>
              </a:pathLst>
            </a:custGeom>
            <a:solidFill>
              <a:schemeClr val="bg2"/>
            </a:solidFill>
            <a:ln>
              <a:noFill/>
            </a:ln>
          </p:spPr>
          <p:txBody>
            <a:bodyPr vert="horz" wrap="square" lIns="96430" tIns="48216" rIns="96430" bIns="48216"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949">
                <a:solidFill>
                  <a:prstClr val="black"/>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5" name="Group 14"/>
          <p:cNvGrpSpPr/>
          <p:nvPr/>
        </p:nvGrpSpPr>
        <p:grpSpPr>
          <a:xfrm>
            <a:off x="3738698" y="4852970"/>
            <a:ext cx="796944" cy="796944"/>
            <a:chOff x="3544559" y="4601650"/>
            <a:chExt cx="755703" cy="755703"/>
          </a:xfrm>
        </p:grpSpPr>
        <p:sp>
          <p:nvSpPr>
            <p:cNvPr id="23" name="Oval 22"/>
            <p:cNvSpPr/>
            <p:nvPr/>
          </p:nvSpPr>
          <p:spPr>
            <a:xfrm flipH="1">
              <a:off x="3544559" y="4601650"/>
              <a:ext cx="755703" cy="75570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Freeform 24"/>
            <p:cNvSpPr>
              <a:spLocks noEditPoints="1"/>
            </p:cNvSpPr>
            <p:nvPr/>
          </p:nvSpPr>
          <p:spPr bwMode="auto">
            <a:xfrm>
              <a:off x="3753526" y="4820373"/>
              <a:ext cx="337768" cy="330136"/>
            </a:xfrm>
            <a:custGeom>
              <a:avLst/>
              <a:gdLst>
                <a:gd name="T0" fmla="*/ 74 w 82"/>
                <a:gd name="T1" fmla="*/ 6 h 80"/>
                <a:gd name="T2" fmla="*/ 67 w 82"/>
                <a:gd name="T3" fmla="*/ 27 h 80"/>
                <a:gd name="T4" fmla="*/ 65 w 82"/>
                <a:gd name="T5" fmla="*/ 30 h 80"/>
                <a:gd name="T6" fmla="*/ 75 w 82"/>
                <a:gd name="T7" fmla="*/ 71 h 80"/>
                <a:gd name="T8" fmla="*/ 66 w 82"/>
                <a:gd name="T9" fmla="*/ 80 h 80"/>
                <a:gd name="T10" fmla="*/ 44 w 82"/>
                <a:gd name="T11" fmla="*/ 50 h 80"/>
                <a:gd name="T12" fmla="*/ 36 w 82"/>
                <a:gd name="T13" fmla="*/ 57 h 80"/>
                <a:gd name="T14" fmla="*/ 39 w 82"/>
                <a:gd name="T15" fmla="*/ 70 h 80"/>
                <a:gd name="T16" fmla="*/ 34 w 82"/>
                <a:gd name="T17" fmla="*/ 75 h 80"/>
                <a:gd name="T18" fmla="*/ 26 w 82"/>
                <a:gd name="T19" fmla="*/ 61 h 80"/>
                <a:gd name="T20" fmla="*/ 21 w 82"/>
                <a:gd name="T21" fmla="*/ 67 h 80"/>
                <a:gd name="T22" fmla="*/ 16 w 82"/>
                <a:gd name="T23" fmla="*/ 62 h 80"/>
                <a:gd name="T24" fmla="*/ 21 w 82"/>
                <a:gd name="T25" fmla="*/ 57 h 80"/>
                <a:gd name="T26" fmla="*/ 7 w 82"/>
                <a:gd name="T27" fmla="*/ 50 h 80"/>
                <a:gd name="T28" fmla="*/ 12 w 82"/>
                <a:gd name="T29" fmla="*/ 44 h 80"/>
                <a:gd name="T30" fmla="*/ 25 w 82"/>
                <a:gd name="T31" fmla="*/ 47 h 80"/>
                <a:gd name="T32" fmla="*/ 32 w 82"/>
                <a:gd name="T33" fmla="*/ 39 h 80"/>
                <a:gd name="T34" fmla="*/ 0 w 82"/>
                <a:gd name="T35" fmla="*/ 18 h 80"/>
                <a:gd name="T36" fmla="*/ 9 w 82"/>
                <a:gd name="T37" fmla="*/ 8 h 80"/>
                <a:gd name="T38" fmla="*/ 51 w 82"/>
                <a:gd name="T39" fmla="*/ 16 h 80"/>
                <a:gd name="T40" fmla="*/ 53 w 82"/>
                <a:gd name="T41" fmla="*/ 13 h 80"/>
                <a:gd name="T42" fmla="*/ 74 w 82"/>
                <a:gd name="T43" fmla="*/ 6 h 80"/>
                <a:gd name="T44" fmla="*/ 82 w 82"/>
                <a:gd name="T45" fmla="*/ 50 h 80"/>
                <a:gd name="T46" fmla="*/ 74 w 82"/>
                <a:gd name="T47" fmla="*/ 42 h 80"/>
                <a:gd name="T48" fmla="*/ 72 w 82"/>
                <a:gd name="T49" fmla="*/ 44 h 80"/>
                <a:gd name="T50" fmla="*/ 76 w 82"/>
                <a:gd name="T51" fmla="*/ 57 h 80"/>
                <a:gd name="T52" fmla="*/ 82 w 82"/>
                <a:gd name="T53" fmla="*/ 50 h 80"/>
                <a:gd name="T54" fmla="*/ 29 w 82"/>
                <a:gd name="T55" fmla="*/ 0 h 80"/>
                <a:gd name="T56" fmla="*/ 23 w 82"/>
                <a:gd name="T57" fmla="*/ 7 h 80"/>
                <a:gd name="T58" fmla="*/ 36 w 82"/>
                <a:gd name="T59" fmla="*/ 10 h 80"/>
                <a:gd name="T60" fmla="*/ 37 w 82"/>
                <a:gd name="T61" fmla="*/ 8 h 80"/>
                <a:gd name="T62" fmla="*/ 29 w 82"/>
                <a:gd name="T6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2" h="80">
                  <a:moveTo>
                    <a:pt x="74" y="6"/>
                  </a:moveTo>
                  <a:cubicBezTo>
                    <a:pt x="76" y="15"/>
                    <a:pt x="74" y="21"/>
                    <a:pt x="67" y="27"/>
                  </a:cubicBezTo>
                  <a:cubicBezTo>
                    <a:pt x="65" y="30"/>
                    <a:pt x="65" y="30"/>
                    <a:pt x="65" y="30"/>
                  </a:cubicBezTo>
                  <a:cubicBezTo>
                    <a:pt x="75" y="71"/>
                    <a:pt x="75" y="71"/>
                    <a:pt x="75" y="71"/>
                  </a:cubicBezTo>
                  <a:cubicBezTo>
                    <a:pt x="66" y="80"/>
                    <a:pt x="66" y="80"/>
                    <a:pt x="66" y="80"/>
                  </a:cubicBezTo>
                  <a:cubicBezTo>
                    <a:pt x="44" y="50"/>
                    <a:pt x="44" y="50"/>
                    <a:pt x="44" y="50"/>
                  </a:cubicBezTo>
                  <a:cubicBezTo>
                    <a:pt x="36" y="57"/>
                    <a:pt x="36" y="57"/>
                    <a:pt x="36" y="57"/>
                  </a:cubicBezTo>
                  <a:cubicBezTo>
                    <a:pt x="39" y="70"/>
                    <a:pt x="39" y="70"/>
                    <a:pt x="39" y="70"/>
                  </a:cubicBezTo>
                  <a:cubicBezTo>
                    <a:pt x="34" y="75"/>
                    <a:pt x="34" y="75"/>
                    <a:pt x="34" y="75"/>
                  </a:cubicBezTo>
                  <a:cubicBezTo>
                    <a:pt x="26" y="61"/>
                    <a:pt x="26" y="61"/>
                    <a:pt x="26" y="61"/>
                  </a:cubicBezTo>
                  <a:cubicBezTo>
                    <a:pt x="21" y="67"/>
                    <a:pt x="21" y="67"/>
                    <a:pt x="21" y="67"/>
                  </a:cubicBezTo>
                  <a:cubicBezTo>
                    <a:pt x="16" y="62"/>
                    <a:pt x="16" y="62"/>
                    <a:pt x="16" y="62"/>
                  </a:cubicBezTo>
                  <a:cubicBezTo>
                    <a:pt x="21" y="57"/>
                    <a:pt x="21" y="57"/>
                    <a:pt x="21" y="57"/>
                  </a:cubicBezTo>
                  <a:cubicBezTo>
                    <a:pt x="7" y="50"/>
                    <a:pt x="7" y="50"/>
                    <a:pt x="7" y="50"/>
                  </a:cubicBezTo>
                  <a:cubicBezTo>
                    <a:pt x="12" y="44"/>
                    <a:pt x="12" y="44"/>
                    <a:pt x="12" y="44"/>
                  </a:cubicBezTo>
                  <a:cubicBezTo>
                    <a:pt x="25" y="47"/>
                    <a:pt x="25" y="47"/>
                    <a:pt x="25" y="47"/>
                  </a:cubicBezTo>
                  <a:cubicBezTo>
                    <a:pt x="32" y="39"/>
                    <a:pt x="32" y="39"/>
                    <a:pt x="32" y="39"/>
                  </a:cubicBezTo>
                  <a:cubicBezTo>
                    <a:pt x="0" y="18"/>
                    <a:pt x="0" y="18"/>
                    <a:pt x="0" y="18"/>
                  </a:cubicBezTo>
                  <a:cubicBezTo>
                    <a:pt x="9" y="8"/>
                    <a:pt x="9" y="8"/>
                    <a:pt x="9" y="8"/>
                  </a:cubicBezTo>
                  <a:cubicBezTo>
                    <a:pt x="51" y="16"/>
                    <a:pt x="51" y="16"/>
                    <a:pt x="51" y="16"/>
                  </a:cubicBezTo>
                  <a:cubicBezTo>
                    <a:pt x="53" y="13"/>
                    <a:pt x="53" y="13"/>
                    <a:pt x="53" y="13"/>
                  </a:cubicBezTo>
                  <a:cubicBezTo>
                    <a:pt x="60" y="5"/>
                    <a:pt x="67" y="4"/>
                    <a:pt x="74" y="6"/>
                  </a:cubicBezTo>
                  <a:close/>
                  <a:moveTo>
                    <a:pt x="82" y="50"/>
                  </a:moveTo>
                  <a:cubicBezTo>
                    <a:pt x="74" y="42"/>
                    <a:pt x="74" y="42"/>
                    <a:pt x="74" y="42"/>
                  </a:cubicBezTo>
                  <a:cubicBezTo>
                    <a:pt x="72" y="44"/>
                    <a:pt x="72" y="44"/>
                    <a:pt x="72" y="44"/>
                  </a:cubicBezTo>
                  <a:cubicBezTo>
                    <a:pt x="76" y="57"/>
                    <a:pt x="76" y="57"/>
                    <a:pt x="76" y="57"/>
                  </a:cubicBezTo>
                  <a:cubicBezTo>
                    <a:pt x="82" y="50"/>
                    <a:pt x="82" y="50"/>
                    <a:pt x="82" y="50"/>
                  </a:cubicBezTo>
                  <a:close/>
                  <a:moveTo>
                    <a:pt x="29" y="0"/>
                  </a:moveTo>
                  <a:cubicBezTo>
                    <a:pt x="23" y="7"/>
                    <a:pt x="23" y="7"/>
                    <a:pt x="23" y="7"/>
                  </a:cubicBezTo>
                  <a:cubicBezTo>
                    <a:pt x="36" y="10"/>
                    <a:pt x="36" y="10"/>
                    <a:pt x="36" y="10"/>
                  </a:cubicBezTo>
                  <a:cubicBezTo>
                    <a:pt x="37" y="8"/>
                    <a:pt x="37" y="8"/>
                    <a:pt x="37" y="8"/>
                  </a:cubicBezTo>
                  <a:lnTo>
                    <a:pt x="29" y="0"/>
                  </a:lnTo>
                  <a:close/>
                </a:path>
              </a:pathLst>
            </a:custGeom>
            <a:solidFill>
              <a:schemeClr val="bg2"/>
            </a:solidFill>
            <a:ln>
              <a:noFill/>
            </a:ln>
            <a:extLst/>
          </p:spPr>
          <p:txBody>
            <a:bodyPr vert="horz" wrap="square" lIns="96430" tIns="48216" rIns="96430" bIns="48216"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949">
                <a:solidFill>
                  <a:prstClr val="black"/>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3" name="Group 12"/>
          <p:cNvGrpSpPr/>
          <p:nvPr/>
        </p:nvGrpSpPr>
        <p:grpSpPr>
          <a:xfrm>
            <a:off x="8323109" y="2408208"/>
            <a:ext cx="796944" cy="796944"/>
            <a:chOff x="7891737" y="2283399"/>
            <a:chExt cx="755703" cy="755703"/>
          </a:xfrm>
        </p:grpSpPr>
        <p:sp>
          <p:nvSpPr>
            <p:cNvPr id="20" name="Oval 19"/>
            <p:cNvSpPr/>
            <p:nvPr/>
          </p:nvSpPr>
          <p:spPr>
            <a:xfrm>
              <a:off x="7891737" y="2283399"/>
              <a:ext cx="755703" cy="75570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Freeform 25"/>
            <p:cNvSpPr>
              <a:spLocks noEditPoints="1"/>
            </p:cNvSpPr>
            <p:nvPr/>
          </p:nvSpPr>
          <p:spPr bwMode="auto">
            <a:xfrm>
              <a:off x="8111199" y="2469466"/>
              <a:ext cx="316777" cy="383568"/>
            </a:xfrm>
            <a:custGeom>
              <a:avLst/>
              <a:gdLst>
                <a:gd name="T0" fmla="*/ 0 w 77"/>
                <a:gd name="T1" fmla="*/ 85 h 93"/>
                <a:gd name="T2" fmla="*/ 30 w 77"/>
                <a:gd name="T3" fmla="*/ 20 h 93"/>
                <a:gd name="T4" fmla="*/ 38 w 77"/>
                <a:gd name="T5" fmla="*/ 26 h 93"/>
                <a:gd name="T6" fmla="*/ 39 w 77"/>
                <a:gd name="T7" fmla="*/ 27 h 93"/>
                <a:gd name="T8" fmla="*/ 39 w 77"/>
                <a:gd name="T9" fmla="*/ 27 h 93"/>
                <a:gd name="T10" fmla="*/ 40 w 77"/>
                <a:gd name="T11" fmla="*/ 27 h 93"/>
                <a:gd name="T12" fmla="*/ 40 w 77"/>
                <a:gd name="T13" fmla="*/ 28 h 93"/>
                <a:gd name="T14" fmla="*/ 40 w 77"/>
                <a:gd name="T15" fmla="*/ 28 h 93"/>
                <a:gd name="T16" fmla="*/ 41 w 77"/>
                <a:gd name="T17" fmla="*/ 28 h 93"/>
                <a:gd name="T18" fmla="*/ 41 w 77"/>
                <a:gd name="T19" fmla="*/ 29 h 93"/>
                <a:gd name="T20" fmla="*/ 42 w 77"/>
                <a:gd name="T21" fmla="*/ 29 h 93"/>
                <a:gd name="T22" fmla="*/ 42 w 77"/>
                <a:gd name="T23" fmla="*/ 29 h 93"/>
                <a:gd name="T24" fmla="*/ 43 w 77"/>
                <a:gd name="T25" fmla="*/ 29 h 93"/>
                <a:gd name="T26" fmla="*/ 43 w 77"/>
                <a:gd name="T27" fmla="*/ 30 h 93"/>
                <a:gd name="T28" fmla="*/ 43 w 77"/>
                <a:gd name="T29" fmla="*/ 30 h 93"/>
                <a:gd name="T30" fmla="*/ 48 w 77"/>
                <a:gd name="T31" fmla="*/ 33 h 93"/>
                <a:gd name="T32" fmla="*/ 48 w 77"/>
                <a:gd name="T33" fmla="*/ 33 h 93"/>
                <a:gd name="T34" fmla="*/ 49 w 77"/>
                <a:gd name="T35" fmla="*/ 34 h 93"/>
                <a:gd name="T36" fmla="*/ 49 w 77"/>
                <a:gd name="T37" fmla="*/ 34 h 93"/>
                <a:gd name="T38" fmla="*/ 50 w 77"/>
                <a:gd name="T39" fmla="*/ 34 h 93"/>
                <a:gd name="T40" fmla="*/ 50 w 77"/>
                <a:gd name="T41" fmla="*/ 35 h 93"/>
                <a:gd name="T42" fmla="*/ 50 w 77"/>
                <a:gd name="T43" fmla="*/ 35 h 93"/>
                <a:gd name="T44" fmla="*/ 51 w 77"/>
                <a:gd name="T45" fmla="*/ 35 h 93"/>
                <a:gd name="T46" fmla="*/ 51 w 77"/>
                <a:gd name="T47" fmla="*/ 36 h 93"/>
                <a:gd name="T48" fmla="*/ 52 w 77"/>
                <a:gd name="T49" fmla="*/ 36 h 93"/>
                <a:gd name="T50" fmla="*/ 52 w 77"/>
                <a:gd name="T51" fmla="*/ 36 h 93"/>
                <a:gd name="T52" fmla="*/ 53 w 77"/>
                <a:gd name="T53" fmla="*/ 37 h 93"/>
                <a:gd name="T54" fmla="*/ 53 w 77"/>
                <a:gd name="T55" fmla="*/ 37 h 93"/>
                <a:gd name="T56" fmla="*/ 48 w 77"/>
                <a:gd name="T57" fmla="*/ 79 h 93"/>
                <a:gd name="T58" fmla="*/ 7 w 77"/>
                <a:gd name="T59" fmla="*/ 91 h 93"/>
                <a:gd name="T60" fmla="*/ 35 w 77"/>
                <a:gd name="T61" fmla="*/ 64 h 93"/>
                <a:gd name="T62" fmla="*/ 19 w 77"/>
                <a:gd name="T63" fmla="*/ 53 h 93"/>
                <a:gd name="T64" fmla="*/ 3 w 77"/>
                <a:gd name="T65" fmla="*/ 88 h 93"/>
                <a:gd name="T66" fmla="*/ 73 w 77"/>
                <a:gd name="T67" fmla="*/ 93 h 93"/>
                <a:gd name="T68" fmla="*/ 54 w 77"/>
                <a:gd name="T69" fmla="*/ 83 h 93"/>
                <a:gd name="T70" fmla="*/ 69 w 77"/>
                <a:gd name="T71" fmla="*/ 42 h 93"/>
                <a:gd name="T72" fmla="*/ 34 w 77"/>
                <a:gd name="T73" fmla="*/ 0 h 93"/>
                <a:gd name="T74" fmla="*/ 69 w 77"/>
                <a:gd name="T75" fmla="*/ 4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7" h="93">
                  <a:moveTo>
                    <a:pt x="3" y="88"/>
                  </a:moveTo>
                  <a:cubicBezTo>
                    <a:pt x="2" y="87"/>
                    <a:pt x="1" y="86"/>
                    <a:pt x="0" y="85"/>
                  </a:cubicBezTo>
                  <a:cubicBezTo>
                    <a:pt x="0" y="72"/>
                    <a:pt x="0" y="58"/>
                    <a:pt x="0" y="45"/>
                  </a:cubicBezTo>
                  <a:cubicBezTo>
                    <a:pt x="12" y="40"/>
                    <a:pt x="21" y="32"/>
                    <a:pt x="30" y="20"/>
                  </a:cubicBezTo>
                  <a:cubicBezTo>
                    <a:pt x="38" y="26"/>
                    <a:pt x="38" y="26"/>
                    <a:pt x="38" y="26"/>
                  </a:cubicBezTo>
                  <a:cubicBezTo>
                    <a:pt x="38" y="26"/>
                    <a:pt x="38" y="26"/>
                    <a:pt x="38" y="26"/>
                  </a:cubicBezTo>
                  <a:cubicBezTo>
                    <a:pt x="38" y="27"/>
                    <a:pt x="38" y="27"/>
                    <a:pt x="38" y="27"/>
                  </a:cubicBezTo>
                  <a:cubicBezTo>
                    <a:pt x="39" y="27"/>
                    <a:pt x="39" y="27"/>
                    <a:pt x="39" y="27"/>
                  </a:cubicBezTo>
                  <a:cubicBezTo>
                    <a:pt x="39" y="27"/>
                    <a:pt x="39" y="27"/>
                    <a:pt x="39" y="27"/>
                  </a:cubicBezTo>
                  <a:cubicBezTo>
                    <a:pt x="39" y="27"/>
                    <a:pt x="39" y="27"/>
                    <a:pt x="39" y="27"/>
                  </a:cubicBezTo>
                  <a:cubicBezTo>
                    <a:pt x="39" y="27"/>
                    <a:pt x="39" y="27"/>
                    <a:pt x="39" y="27"/>
                  </a:cubicBezTo>
                  <a:cubicBezTo>
                    <a:pt x="40" y="27"/>
                    <a:pt x="40" y="27"/>
                    <a:pt x="40" y="27"/>
                  </a:cubicBezTo>
                  <a:cubicBezTo>
                    <a:pt x="40" y="27"/>
                    <a:pt x="40" y="27"/>
                    <a:pt x="40" y="27"/>
                  </a:cubicBezTo>
                  <a:cubicBezTo>
                    <a:pt x="40" y="28"/>
                    <a:pt x="40" y="28"/>
                    <a:pt x="40" y="28"/>
                  </a:cubicBezTo>
                  <a:cubicBezTo>
                    <a:pt x="40" y="28"/>
                    <a:pt x="40" y="28"/>
                    <a:pt x="40" y="28"/>
                  </a:cubicBezTo>
                  <a:cubicBezTo>
                    <a:pt x="40" y="28"/>
                    <a:pt x="40" y="28"/>
                    <a:pt x="40" y="28"/>
                  </a:cubicBezTo>
                  <a:cubicBezTo>
                    <a:pt x="41" y="28"/>
                    <a:pt x="41" y="28"/>
                    <a:pt x="41" y="28"/>
                  </a:cubicBezTo>
                  <a:cubicBezTo>
                    <a:pt x="41" y="28"/>
                    <a:pt x="41" y="28"/>
                    <a:pt x="41" y="28"/>
                  </a:cubicBezTo>
                  <a:cubicBezTo>
                    <a:pt x="41" y="28"/>
                    <a:pt x="41" y="28"/>
                    <a:pt x="41" y="28"/>
                  </a:cubicBezTo>
                  <a:cubicBezTo>
                    <a:pt x="41" y="29"/>
                    <a:pt x="41" y="29"/>
                    <a:pt x="41" y="29"/>
                  </a:cubicBezTo>
                  <a:cubicBezTo>
                    <a:pt x="42" y="29"/>
                    <a:pt x="42" y="29"/>
                    <a:pt x="42" y="29"/>
                  </a:cubicBezTo>
                  <a:cubicBezTo>
                    <a:pt x="42" y="29"/>
                    <a:pt x="42" y="29"/>
                    <a:pt x="42" y="29"/>
                  </a:cubicBezTo>
                  <a:cubicBezTo>
                    <a:pt x="42" y="29"/>
                    <a:pt x="42" y="29"/>
                    <a:pt x="42" y="29"/>
                  </a:cubicBezTo>
                  <a:cubicBezTo>
                    <a:pt x="42" y="29"/>
                    <a:pt x="42" y="29"/>
                    <a:pt x="42" y="29"/>
                  </a:cubicBezTo>
                  <a:cubicBezTo>
                    <a:pt x="42" y="29"/>
                    <a:pt x="42" y="29"/>
                    <a:pt x="42" y="29"/>
                  </a:cubicBezTo>
                  <a:cubicBezTo>
                    <a:pt x="43" y="29"/>
                    <a:pt x="43" y="29"/>
                    <a:pt x="43" y="29"/>
                  </a:cubicBezTo>
                  <a:cubicBezTo>
                    <a:pt x="43" y="30"/>
                    <a:pt x="43" y="30"/>
                    <a:pt x="43" y="30"/>
                  </a:cubicBezTo>
                  <a:cubicBezTo>
                    <a:pt x="43" y="30"/>
                    <a:pt x="43" y="30"/>
                    <a:pt x="43" y="30"/>
                  </a:cubicBezTo>
                  <a:cubicBezTo>
                    <a:pt x="43" y="30"/>
                    <a:pt x="43" y="30"/>
                    <a:pt x="43" y="30"/>
                  </a:cubicBezTo>
                  <a:cubicBezTo>
                    <a:pt x="43" y="30"/>
                    <a:pt x="43" y="30"/>
                    <a:pt x="43" y="30"/>
                  </a:cubicBezTo>
                  <a:cubicBezTo>
                    <a:pt x="44" y="30"/>
                    <a:pt x="44" y="30"/>
                    <a:pt x="44" y="30"/>
                  </a:cubicBezTo>
                  <a:cubicBezTo>
                    <a:pt x="48" y="33"/>
                    <a:pt x="48" y="33"/>
                    <a:pt x="48" y="33"/>
                  </a:cubicBezTo>
                  <a:cubicBezTo>
                    <a:pt x="48" y="33"/>
                    <a:pt x="48" y="33"/>
                    <a:pt x="48" y="33"/>
                  </a:cubicBezTo>
                  <a:cubicBezTo>
                    <a:pt x="48" y="33"/>
                    <a:pt x="48" y="33"/>
                    <a:pt x="48" y="33"/>
                  </a:cubicBezTo>
                  <a:cubicBezTo>
                    <a:pt x="48" y="34"/>
                    <a:pt x="48" y="34"/>
                    <a:pt x="48" y="34"/>
                  </a:cubicBezTo>
                  <a:cubicBezTo>
                    <a:pt x="49" y="34"/>
                    <a:pt x="49" y="34"/>
                    <a:pt x="49" y="34"/>
                  </a:cubicBezTo>
                  <a:cubicBezTo>
                    <a:pt x="49" y="34"/>
                    <a:pt x="49" y="34"/>
                    <a:pt x="49" y="34"/>
                  </a:cubicBezTo>
                  <a:cubicBezTo>
                    <a:pt x="49" y="34"/>
                    <a:pt x="49" y="34"/>
                    <a:pt x="49" y="34"/>
                  </a:cubicBezTo>
                  <a:cubicBezTo>
                    <a:pt x="49" y="34"/>
                    <a:pt x="49" y="34"/>
                    <a:pt x="49" y="34"/>
                  </a:cubicBezTo>
                  <a:cubicBezTo>
                    <a:pt x="50" y="34"/>
                    <a:pt x="50" y="34"/>
                    <a:pt x="50" y="34"/>
                  </a:cubicBezTo>
                  <a:cubicBezTo>
                    <a:pt x="50" y="35"/>
                    <a:pt x="50" y="35"/>
                    <a:pt x="50" y="35"/>
                  </a:cubicBezTo>
                  <a:cubicBezTo>
                    <a:pt x="50" y="35"/>
                    <a:pt x="50" y="35"/>
                    <a:pt x="50" y="35"/>
                  </a:cubicBezTo>
                  <a:cubicBezTo>
                    <a:pt x="50" y="35"/>
                    <a:pt x="50" y="35"/>
                    <a:pt x="50" y="35"/>
                  </a:cubicBezTo>
                  <a:cubicBezTo>
                    <a:pt x="50" y="35"/>
                    <a:pt x="50" y="35"/>
                    <a:pt x="50" y="35"/>
                  </a:cubicBezTo>
                  <a:cubicBezTo>
                    <a:pt x="51" y="35"/>
                    <a:pt x="51" y="35"/>
                    <a:pt x="51" y="35"/>
                  </a:cubicBezTo>
                  <a:cubicBezTo>
                    <a:pt x="51" y="35"/>
                    <a:pt x="51" y="35"/>
                    <a:pt x="51" y="35"/>
                  </a:cubicBezTo>
                  <a:cubicBezTo>
                    <a:pt x="51" y="35"/>
                    <a:pt x="51" y="35"/>
                    <a:pt x="51" y="35"/>
                  </a:cubicBezTo>
                  <a:cubicBezTo>
                    <a:pt x="51" y="36"/>
                    <a:pt x="51" y="36"/>
                    <a:pt x="51" y="36"/>
                  </a:cubicBezTo>
                  <a:cubicBezTo>
                    <a:pt x="52" y="36"/>
                    <a:pt x="52" y="36"/>
                    <a:pt x="52" y="36"/>
                  </a:cubicBezTo>
                  <a:cubicBezTo>
                    <a:pt x="52" y="36"/>
                    <a:pt x="52" y="36"/>
                    <a:pt x="52" y="36"/>
                  </a:cubicBezTo>
                  <a:cubicBezTo>
                    <a:pt x="52" y="36"/>
                    <a:pt x="52" y="36"/>
                    <a:pt x="52" y="36"/>
                  </a:cubicBezTo>
                  <a:cubicBezTo>
                    <a:pt x="52" y="36"/>
                    <a:pt x="52" y="36"/>
                    <a:pt x="52" y="36"/>
                  </a:cubicBezTo>
                  <a:cubicBezTo>
                    <a:pt x="52" y="36"/>
                    <a:pt x="52" y="36"/>
                    <a:pt x="52" y="36"/>
                  </a:cubicBezTo>
                  <a:cubicBezTo>
                    <a:pt x="53" y="37"/>
                    <a:pt x="53" y="37"/>
                    <a:pt x="53" y="37"/>
                  </a:cubicBezTo>
                  <a:cubicBezTo>
                    <a:pt x="53" y="37"/>
                    <a:pt x="53" y="37"/>
                    <a:pt x="53" y="37"/>
                  </a:cubicBezTo>
                  <a:cubicBezTo>
                    <a:pt x="53" y="37"/>
                    <a:pt x="53" y="37"/>
                    <a:pt x="53" y="37"/>
                  </a:cubicBezTo>
                  <a:cubicBezTo>
                    <a:pt x="62" y="43"/>
                    <a:pt x="62" y="43"/>
                    <a:pt x="62" y="43"/>
                  </a:cubicBezTo>
                  <a:cubicBezTo>
                    <a:pt x="53" y="55"/>
                    <a:pt x="49" y="67"/>
                    <a:pt x="48" y="79"/>
                  </a:cubicBezTo>
                  <a:cubicBezTo>
                    <a:pt x="36" y="84"/>
                    <a:pt x="23" y="88"/>
                    <a:pt x="11" y="93"/>
                  </a:cubicBezTo>
                  <a:cubicBezTo>
                    <a:pt x="9" y="92"/>
                    <a:pt x="8" y="91"/>
                    <a:pt x="7" y="91"/>
                  </a:cubicBezTo>
                  <a:cubicBezTo>
                    <a:pt x="23" y="68"/>
                    <a:pt x="23" y="68"/>
                    <a:pt x="23" y="68"/>
                  </a:cubicBezTo>
                  <a:cubicBezTo>
                    <a:pt x="27" y="69"/>
                    <a:pt x="32" y="68"/>
                    <a:pt x="35" y="64"/>
                  </a:cubicBezTo>
                  <a:cubicBezTo>
                    <a:pt x="38" y="60"/>
                    <a:pt x="37" y="54"/>
                    <a:pt x="32" y="51"/>
                  </a:cubicBezTo>
                  <a:cubicBezTo>
                    <a:pt x="28" y="47"/>
                    <a:pt x="22" y="49"/>
                    <a:pt x="19" y="53"/>
                  </a:cubicBezTo>
                  <a:cubicBezTo>
                    <a:pt x="16" y="57"/>
                    <a:pt x="16" y="62"/>
                    <a:pt x="19" y="65"/>
                  </a:cubicBezTo>
                  <a:cubicBezTo>
                    <a:pt x="3" y="88"/>
                    <a:pt x="3" y="88"/>
                    <a:pt x="3" y="88"/>
                  </a:cubicBezTo>
                  <a:close/>
                  <a:moveTo>
                    <a:pt x="27" y="93"/>
                  </a:moveTo>
                  <a:cubicBezTo>
                    <a:pt x="73" y="93"/>
                    <a:pt x="73" y="93"/>
                    <a:pt x="73" y="93"/>
                  </a:cubicBezTo>
                  <a:cubicBezTo>
                    <a:pt x="73" y="83"/>
                    <a:pt x="73" y="83"/>
                    <a:pt x="73" y="83"/>
                  </a:cubicBezTo>
                  <a:cubicBezTo>
                    <a:pt x="54" y="83"/>
                    <a:pt x="54" y="83"/>
                    <a:pt x="54" y="83"/>
                  </a:cubicBezTo>
                  <a:cubicBezTo>
                    <a:pt x="27" y="93"/>
                    <a:pt x="27" y="93"/>
                    <a:pt x="27" y="93"/>
                  </a:cubicBezTo>
                  <a:close/>
                  <a:moveTo>
                    <a:pt x="69" y="42"/>
                  </a:moveTo>
                  <a:cubicBezTo>
                    <a:pt x="77" y="31"/>
                    <a:pt x="77" y="31"/>
                    <a:pt x="77" y="31"/>
                  </a:cubicBezTo>
                  <a:cubicBezTo>
                    <a:pt x="34" y="0"/>
                    <a:pt x="34" y="0"/>
                    <a:pt x="34" y="0"/>
                  </a:cubicBezTo>
                  <a:cubicBezTo>
                    <a:pt x="26" y="12"/>
                    <a:pt x="26" y="12"/>
                    <a:pt x="26" y="12"/>
                  </a:cubicBezTo>
                  <a:lnTo>
                    <a:pt x="69" y="42"/>
                  </a:lnTo>
                  <a:close/>
                </a:path>
              </a:pathLst>
            </a:custGeom>
            <a:solidFill>
              <a:schemeClr val="bg2"/>
            </a:solidFill>
            <a:ln>
              <a:noFill/>
            </a:ln>
            <a:extLst/>
          </p:spPr>
          <p:txBody>
            <a:bodyPr vert="horz" wrap="square" lIns="96430" tIns="48216" rIns="96430" bIns="48216"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949">
                <a:solidFill>
                  <a:prstClr val="black"/>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2" name="Group 11"/>
          <p:cNvGrpSpPr/>
          <p:nvPr/>
        </p:nvGrpSpPr>
        <p:grpSpPr>
          <a:xfrm>
            <a:off x="3738698" y="2408208"/>
            <a:ext cx="796944" cy="796944"/>
            <a:chOff x="3544559" y="2283399"/>
            <a:chExt cx="755703" cy="755703"/>
          </a:xfrm>
        </p:grpSpPr>
        <p:sp>
          <p:nvSpPr>
            <p:cNvPr id="22" name="Oval 21"/>
            <p:cNvSpPr/>
            <p:nvPr/>
          </p:nvSpPr>
          <p:spPr>
            <a:xfrm flipH="1">
              <a:off x="3544559" y="2283399"/>
              <a:ext cx="755703" cy="75570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Freeform 26"/>
            <p:cNvSpPr>
              <a:spLocks noEditPoints="1"/>
            </p:cNvSpPr>
            <p:nvPr/>
          </p:nvSpPr>
          <p:spPr bwMode="auto">
            <a:xfrm>
              <a:off x="3784059" y="2442750"/>
              <a:ext cx="276702" cy="437000"/>
            </a:xfrm>
            <a:custGeom>
              <a:avLst/>
              <a:gdLst>
                <a:gd name="T0" fmla="*/ 57 w 67"/>
                <a:gd name="T1" fmla="*/ 10 h 106"/>
                <a:gd name="T2" fmla="*/ 62 w 67"/>
                <a:gd name="T3" fmla="*/ 51 h 106"/>
                <a:gd name="T4" fmla="*/ 51 w 67"/>
                <a:gd name="T5" fmla="*/ 66 h 106"/>
                <a:gd name="T6" fmla="*/ 55 w 67"/>
                <a:gd name="T7" fmla="*/ 65 h 106"/>
                <a:gd name="T8" fmla="*/ 57 w 67"/>
                <a:gd name="T9" fmla="*/ 73 h 106"/>
                <a:gd name="T10" fmla="*/ 56 w 67"/>
                <a:gd name="T11" fmla="*/ 80 h 106"/>
                <a:gd name="T12" fmla="*/ 57 w 67"/>
                <a:gd name="T13" fmla="*/ 86 h 106"/>
                <a:gd name="T14" fmla="*/ 55 w 67"/>
                <a:gd name="T15" fmla="*/ 93 h 106"/>
                <a:gd name="T16" fmla="*/ 15 w 67"/>
                <a:gd name="T17" fmla="*/ 97 h 106"/>
                <a:gd name="T18" fmla="*/ 12 w 67"/>
                <a:gd name="T19" fmla="*/ 95 h 106"/>
                <a:gd name="T20" fmla="*/ 12 w 67"/>
                <a:gd name="T21" fmla="*/ 83 h 106"/>
                <a:gd name="T22" fmla="*/ 12 w 67"/>
                <a:gd name="T23" fmla="*/ 82 h 106"/>
                <a:gd name="T24" fmla="*/ 12 w 67"/>
                <a:gd name="T25" fmla="*/ 71 h 106"/>
                <a:gd name="T26" fmla="*/ 15 w 67"/>
                <a:gd name="T27" fmla="*/ 69 h 106"/>
                <a:gd name="T28" fmla="*/ 16 w 67"/>
                <a:gd name="T29" fmla="*/ 63 h 106"/>
                <a:gd name="T30" fmla="*/ 0 w 67"/>
                <a:gd name="T31" fmla="*/ 34 h 106"/>
                <a:gd name="T32" fmla="*/ 33 w 67"/>
                <a:gd name="T33" fmla="*/ 0 h 106"/>
                <a:gd name="T34" fmla="*/ 28 w 67"/>
                <a:gd name="T35" fmla="*/ 41 h 106"/>
                <a:gd name="T36" fmla="*/ 30 w 67"/>
                <a:gd name="T37" fmla="*/ 39 h 106"/>
                <a:gd name="T38" fmla="*/ 33 w 67"/>
                <a:gd name="T39" fmla="*/ 41 h 106"/>
                <a:gd name="T40" fmla="*/ 36 w 67"/>
                <a:gd name="T41" fmla="*/ 39 h 106"/>
                <a:gd name="T42" fmla="*/ 39 w 67"/>
                <a:gd name="T43" fmla="*/ 41 h 106"/>
                <a:gd name="T44" fmla="*/ 43 w 67"/>
                <a:gd name="T45" fmla="*/ 38 h 106"/>
                <a:gd name="T46" fmla="*/ 39 w 67"/>
                <a:gd name="T47" fmla="*/ 52 h 106"/>
                <a:gd name="T48" fmla="*/ 44 w 67"/>
                <a:gd name="T49" fmla="*/ 66 h 106"/>
                <a:gd name="T50" fmla="*/ 44 w 67"/>
                <a:gd name="T51" fmla="*/ 58 h 106"/>
                <a:gd name="T52" fmla="*/ 56 w 67"/>
                <a:gd name="T53" fmla="*/ 47 h 106"/>
                <a:gd name="T54" fmla="*/ 52 w 67"/>
                <a:gd name="T55" fmla="*/ 15 h 106"/>
                <a:gd name="T56" fmla="*/ 15 w 67"/>
                <a:gd name="T57" fmla="*/ 15 h 106"/>
                <a:gd name="T58" fmla="*/ 11 w 67"/>
                <a:gd name="T59" fmla="*/ 48 h 106"/>
                <a:gd name="T60" fmla="*/ 23 w 67"/>
                <a:gd name="T61" fmla="*/ 59 h 106"/>
                <a:gd name="T62" fmla="*/ 23 w 67"/>
                <a:gd name="T63" fmla="*/ 67 h 106"/>
                <a:gd name="T64" fmla="*/ 29 w 67"/>
                <a:gd name="T65" fmla="*/ 52 h 106"/>
                <a:gd name="T66" fmla="*/ 25 w 67"/>
                <a:gd name="T67" fmla="*/ 38 h 106"/>
                <a:gd name="T68" fmla="*/ 40 w 67"/>
                <a:gd name="T69" fmla="*/ 43 h 106"/>
                <a:gd name="T70" fmla="*/ 36 w 67"/>
                <a:gd name="T71" fmla="*/ 42 h 106"/>
                <a:gd name="T72" fmla="*/ 30 w 67"/>
                <a:gd name="T73" fmla="*/ 42 h 106"/>
                <a:gd name="T74" fmla="*/ 27 w 67"/>
                <a:gd name="T75" fmla="*/ 42 h 106"/>
                <a:gd name="T76" fmla="*/ 32 w 67"/>
                <a:gd name="T77" fmla="*/ 51 h 106"/>
                <a:gd name="T78" fmla="*/ 32 w 67"/>
                <a:gd name="T79" fmla="*/ 67 h 106"/>
                <a:gd name="T80" fmla="*/ 35 w 67"/>
                <a:gd name="T81" fmla="*/ 51 h 106"/>
                <a:gd name="T82" fmla="*/ 35 w 67"/>
                <a:gd name="T83" fmla="*/ 50 h 106"/>
                <a:gd name="T84" fmla="*/ 43 w 67"/>
                <a:gd name="T85" fmla="*/ 96 h 106"/>
                <a:gd name="T86" fmla="*/ 34 w 67"/>
                <a:gd name="T87" fmla="*/ 106 h 106"/>
                <a:gd name="T88" fmla="*/ 43 w 67"/>
                <a:gd name="T89" fmla="*/ 96 h 106"/>
                <a:gd name="T90" fmla="*/ 17 w 67"/>
                <a:gd name="T91" fmla="*/ 88 h 106"/>
                <a:gd name="T92" fmla="*/ 17 w 67"/>
                <a:gd name="T93" fmla="*/ 90 h 106"/>
                <a:gd name="T94" fmla="*/ 50 w 67"/>
                <a:gd name="T95" fmla="*/ 86 h 106"/>
                <a:gd name="T96" fmla="*/ 50 w 67"/>
                <a:gd name="T97" fmla="*/ 73 h 106"/>
                <a:gd name="T98" fmla="*/ 17 w 67"/>
                <a:gd name="T99" fmla="*/ 77 h 106"/>
                <a:gd name="T100" fmla="*/ 50 w 67"/>
                <a:gd name="T101" fmla="*/ 74 h 106"/>
                <a:gd name="T102" fmla="*/ 50 w 67"/>
                <a:gd name="T103" fmla="*/ 7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06">
                  <a:moveTo>
                    <a:pt x="33" y="0"/>
                  </a:moveTo>
                  <a:cubicBezTo>
                    <a:pt x="43" y="0"/>
                    <a:pt x="51" y="4"/>
                    <a:pt x="57" y="10"/>
                  </a:cubicBezTo>
                  <a:cubicBezTo>
                    <a:pt x="63" y="16"/>
                    <a:pt x="67" y="25"/>
                    <a:pt x="67" y="34"/>
                  </a:cubicBezTo>
                  <a:cubicBezTo>
                    <a:pt x="67" y="40"/>
                    <a:pt x="65" y="46"/>
                    <a:pt x="62" y="51"/>
                  </a:cubicBezTo>
                  <a:cubicBezTo>
                    <a:pt x="59" y="56"/>
                    <a:pt x="56" y="59"/>
                    <a:pt x="51" y="62"/>
                  </a:cubicBezTo>
                  <a:cubicBezTo>
                    <a:pt x="51" y="66"/>
                    <a:pt x="51" y="66"/>
                    <a:pt x="51" y="66"/>
                  </a:cubicBezTo>
                  <a:cubicBezTo>
                    <a:pt x="53" y="66"/>
                    <a:pt x="53" y="66"/>
                    <a:pt x="53" y="66"/>
                  </a:cubicBezTo>
                  <a:cubicBezTo>
                    <a:pt x="55" y="65"/>
                    <a:pt x="55" y="65"/>
                    <a:pt x="55" y="65"/>
                  </a:cubicBezTo>
                  <a:cubicBezTo>
                    <a:pt x="56" y="68"/>
                    <a:pt x="56" y="68"/>
                    <a:pt x="56" y="68"/>
                  </a:cubicBezTo>
                  <a:cubicBezTo>
                    <a:pt x="57" y="70"/>
                    <a:pt x="57" y="72"/>
                    <a:pt x="57" y="73"/>
                  </a:cubicBezTo>
                  <a:cubicBezTo>
                    <a:pt x="57" y="75"/>
                    <a:pt x="57" y="77"/>
                    <a:pt x="56" y="79"/>
                  </a:cubicBezTo>
                  <a:cubicBezTo>
                    <a:pt x="56" y="80"/>
                    <a:pt x="56" y="80"/>
                    <a:pt x="56" y="80"/>
                  </a:cubicBezTo>
                  <a:cubicBezTo>
                    <a:pt x="56" y="80"/>
                    <a:pt x="56" y="80"/>
                    <a:pt x="56" y="80"/>
                  </a:cubicBezTo>
                  <a:cubicBezTo>
                    <a:pt x="57" y="82"/>
                    <a:pt x="57" y="84"/>
                    <a:pt x="57" y="86"/>
                  </a:cubicBezTo>
                  <a:cubicBezTo>
                    <a:pt x="57" y="88"/>
                    <a:pt x="57" y="90"/>
                    <a:pt x="56" y="92"/>
                  </a:cubicBezTo>
                  <a:cubicBezTo>
                    <a:pt x="55" y="93"/>
                    <a:pt x="55" y="93"/>
                    <a:pt x="55" y="93"/>
                  </a:cubicBezTo>
                  <a:cubicBezTo>
                    <a:pt x="53" y="94"/>
                    <a:pt x="53" y="94"/>
                    <a:pt x="53" y="94"/>
                  </a:cubicBezTo>
                  <a:cubicBezTo>
                    <a:pt x="15" y="97"/>
                    <a:pt x="15" y="97"/>
                    <a:pt x="15" y="97"/>
                  </a:cubicBezTo>
                  <a:cubicBezTo>
                    <a:pt x="13" y="97"/>
                    <a:pt x="13" y="97"/>
                    <a:pt x="13" y="97"/>
                  </a:cubicBezTo>
                  <a:cubicBezTo>
                    <a:pt x="12" y="95"/>
                    <a:pt x="12" y="95"/>
                    <a:pt x="12" y="95"/>
                  </a:cubicBezTo>
                  <a:cubicBezTo>
                    <a:pt x="11" y="93"/>
                    <a:pt x="11" y="91"/>
                    <a:pt x="10" y="90"/>
                  </a:cubicBezTo>
                  <a:cubicBezTo>
                    <a:pt x="10" y="88"/>
                    <a:pt x="11" y="86"/>
                    <a:pt x="12" y="83"/>
                  </a:cubicBezTo>
                  <a:cubicBezTo>
                    <a:pt x="12" y="83"/>
                    <a:pt x="12" y="83"/>
                    <a:pt x="12" y="83"/>
                  </a:cubicBezTo>
                  <a:cubicBezTo>
                    <a:pt x="12" y="82"/>
                    <a:pt x="12" y="82"/>
                    <a:pt x="12" y="82"/>
                  </a:cubicBezTo>
                  <a:cubicBezTo>
                    <a:pt x="11" y="81"/>
                    <a:pt x="11" y="79"/>
                    <a:pt x="10" y="77"/>
                  </a:cubicBezTo>
                  <a:cubicBezTo>
                    <a:pt x="10" y="75"/>
                    <a:pt x="11" y="73"/>
                    <a:pt x="12" y="71"/>
                  </a:cubicBezTo>
                  <a:cubicBezTo>
                    <a:pt x="13" y="69"/>
                    <a:pt x="13" y="69"/>
                    <a:pt x="13" y="69"/>
                  </a:cubicBezTo>
                  <a:cubicBezTo>
                    <a:pt x="15" y="69"/>
                    <a:pt x="15" y="69"/>
                    <a:pt x="15" y="69"/>
                  </a:cubicBezTo>
                  <a:cubicBezTo>
                    <a:pt x="16" y="69"/>
                    <a:pt x="16" y="69"/>
                    <a:pt x="16" y="69"/>
                  </a:cubicBezTo>
                  <a:cubicBezTo>
                    <a:pt x="16" y="63"/>
                    <a:pt x="16" y="63"/>
                    <a:pt x="16" y="63"/>
                  </a:cubicBezTo>
                  <a:cubicBezTo>
                    <a:pt x="11" y="60"/>
                    <a:pt x="7" y="56"/>
                    <a:pt x="5" y="51"/>
                  </a:cubicBezTo>
                  <a:cubicBezTo>
                    <a:pt x="2" y="46"/>
                    <a:pt x="0" y="40"/>
                    <a:pt x="0" y="34"/>
                  </a:cubicBezTo>
                  <a:cubicBezTo>
                    <a:pt x="0" y="25"/>
                    <a:pt x="4" y="16"/>
                    <a:pt x="10" y="10"/>
                  </a:cubicBezTo>
                  <a:cubicBezTo>
                    <a:pt x="16" y="4"/>
                    <a:pt x="24" y="0"/>
                    <a:pt x="33" y="0"/>
                  </a:cubicBezTo>
                  <a:close/>
                  <a:moveTo>
                    <a:pt x="26" y="40"/>
                  </a:moveTo>
                  <a:cubicBezTo>
                    <a:pt x="27" y="41"/>
                    <a:pt x="27" y="41"/>
                    <a:pt x="28" y="41"/>
                  </a:cubicBezTo>
                  <a:cubicBezTo>
                    <a:pt x="28" y="41"/>
                    <a:pt x="29" y="41"/>
                    <a:pt x="30" y="40"/>
                  </a:cubicBezTo>
                  <a:cubicBezTo>
                    <a:pt x="30" y="39"/>
                    <a:pt x="30" y="39"/>
                    <a:pt x="30" y="39"/>
                  </a:cubicBezTo>
                  <a:cubicBezTo>
                    <a:pt x="31" y="40"/>
                    <a:pt x="31" y="40"/>
                    <a:pt x="31" y="40"/>
                  </a:cubicBezTo>
                  <a:cubicBezTo>
                    <a:pt x="32" y="41"/>
                    <a:pt x="32" y="41"/>
                    <a:pt x="33" y="41"/>
                  </a:cubicBezTo>
                  <a:cubicBezTo>
                    <a:pt x="34" y="41"/>
                    <a:pt x="35" y="41"/>
                    <a:pt x="35" y="40"/>
                  </a:cubicBezTo>
                  <a:cubicBezTo>
                    <a:pt x="36" y="39"/>
                    <a:pt x="36" y="39"/>
                    <a:pt x="36" y="39"/>
                  </a:cubicBezTo>
                  <a:cubicBezTo>
                    <a:pt x="36" y="40"/>
                    <a:pt x="36" y="40"/>
                    <a:pt x="36" y="40"/>
                  </a:cubicBezTo>
                  <a:cubicBezTo>
                    <a:pt x="37" y="41"/>
                    <a:pt x="38" y="41"/>
                    <a:pt x="39" y="41"/>
                  </a:cubicBezTo>
                  <a:cubicBezTo>
                    <a:pt x="40" y="41"/>
                    <a:pt x="41" y="41"/>
                    <a:pt x="42" y="40"/>
                  </a:cubicBezTo>
                  <a:cubicBezTo>
                    <a:pt x="43" y="38"/>
                    <a:pt x="43" y="38"/>
                    <a:pt x="43" y="38"/>
                  </a:cubicBezTo>
                  <a:cubicBezTo>
                    <a:pt x="46" y="40"/>
                    <a:pt x="46" y="40"/>
                    <a:pt x="46" y="40"/>
                  </a:cubicBezTo>
                  <a:cubicBezTo>
                    <a:pt x="39" y="52"/>
                    <a:pt x="39" y="52"/>
                    <a:pt x="39" y="52"/>
                  </a:cubicBezTo>
                  <a:cubicBezTo>
                    <a:pt x="39" y="67"/>
                    <a:pt x="39" y="67"/>
                    <a:pt x="39" y="67"/>
                  </a:cubicBezTo>
                  <a:cubicBezTo>
                    <a:pt x="44" y="66"/>
                    <a:pt x="44" y="66"/>
                    <a:pt x="44" y="66"/>
                  </a:cubicBezTo>
                  <a:cubicBezTo>
                    <a:pt x="44" y="60"/>
                    <a:pt x="44" y="60"/>
                    <a:pt x="44" y="60"/>
                  </a:cubicBezTo>
                  <a:cubicBezTo>
                    <a:pt x="44" y="58"/>
                    <a:pt x="44" y="58"/>
                    <a:pt x="44" y="58"/>
                  </a:cubicBezTo>
                  <a:cubicBezTo>
                    <a:pt x="46" y="57"/>
                    <a:pt x="46" y="57"/>
                    <a:pt x="46" y="57"/>
                  </a:cubicBezTo>
                  <a:cubicBezTo>
                    <a:pt x="50" y="55"/>
                    <a:pt x="54" y="52"/>
                    <a:pt x="56" y="47"/>
                  </a:cubicBezTo>
                  <a:cubicBezTo>
                    <a:pt x="59" y="44"/>
                    <a:pt x="60" y="39"/>
                    <a:pt x="60" y="34"/>
                  </a:cubicBezTo>
                  <a:cubicBezTo>
                    <a:pt x="60" y="27"/>
                    <a:pt x="57" y="20"/>
                    <a:pt x="52" y="15"/>
                  </a:cubicBezTo>
                  <a:cubicBezTo>
                    <a:pt x="47" y="10"/>
                    <a:pt x="41" y="7"/>
                    <a:pt x="33" y="7"/>
                  </a:cubicBezTo>
                  <a:cubicBezTo>
                    <a:pt x="26" y="7"/>
                    <a:pt x="19" y="10"/>
                    <a:pt x="15" y="15"/>
                  </a:cubicBezTo>
                  <a:cubicBezTo>
                    <a:pt x="10" y="20"/>
                    <a:pt x="7" y="27"/>
                    <a:pt x="7" y="34"/>
                  </a:cubicBezTo>
                  <a:cubicBezTo>
                    <a:pt x="7" y="39"/>
                    <a:pt x="8" y="44"/>
                    <a:pt x="11" y="48"/>
                  </a:cubicBezTo>
                  <a:cubicBezTo>
                    <a:pt x="13" y="52"/>
                    <a:pt x="17" y="55"/>
                    <a:pt x="21" y="58"/>
                  </a:cubicBezTo>
                  <a:cubicBezTo>
                    <a:pt x="23" y="59"/>
                    <a:pt x="23" y="59"/>
                    <a:pt x="23" y="59"/>
                  </a:cubicBezTo>
                  <a:cubicBezTo>
                    <a:pt x="23" y="61"/>
                    <a:pt x="23" y="61"/>
                    <a:pt x="23" y="61"/>
                  </a:cubicBezTo>
                  <a:cubicBezTo>
                    <a:pt x="23" y="67"/>
                    <a:pt x="23" y="67"/>
                    <a:pt x="23" y="67"/>
                  </a:cubicBezTo>
                  <a:cubicBezTo>
                    <a:pt x="29" y="67"/>
                    <a:pt x="29" y="67"/>
                    <a:pt x="29" y="67"/>
                  </a:cubicBezTo>
                  <a:cubicBezTo>
                    <a:pt x="29" y="52"/>
                    <a:pt x="29" y="52"/>
                    <a:pt x="29" y="52"/>
                  </a:cubicBezTo>
                  <a:cubicBezTo>
                    <a:pt x="22" y="40"/>
                    <a:pt x="22" y="40"/>
                    <a:pt x="22" y="40"/>
                  </a:cubicBezTo>
                  <a:cubicBezTo>
                    <a:pt x="25" y="38"/>
                    <a:pt x="25" y="38"/>
                    <a:pt x="25" y="38"/>
                  </a:cubicBezTo>
                  <a:cubicBezTo>
                    <a:pt x="26" y="40"/>
                    <a:pt x="26" y="40"/>
                    <a:pt x="26" y="40"/>
                  </a:cubicBezTo>
                  <a:close/>
                  <a:moveTo>
                    <a:pt x="40" y="43"/>
                  </a:moveTo>
                  <a:cubicBezTo>
                    <a:pt x="40" y="43"/>
                    <a:pt x="40" y="43"/>
                    <a:pt x="39" y="43"/>
                  </a:cubicBezTo>
                  <a:cubicBezTo>
                    <a:pt x="38" y="43"/>
                    <a:pt x="37" y="43"/>
                    <a:pt x="36" y="42"/>
                  </a:cubicBezTo>
                  <a:cubicBezTo>
                    <a:pt x="35" y="42"/>
                    <a:pt x="34" y="43"/>
                    <a:pt x="33" y="43"/>
                  </a:cubicBezTo>
                  <a:cubicBezTo>
                    <a:pt x="32" y="43"/>
                    <a:pt x="31" y="42"/>
                    <a:pt x="30" y="42"/>
                  </a:cubicBezTo>
                  <a:cubicBezTo>
                    <a:pt x="29" y="42"/>
                    <a:pt x="28" y="43"/>
                    <a:pt x="28" y="43"/>
                  </a:cubicBezTo>
                  <a:cubicBezTo>
                    <a:pt x="27" y="43"/>
                    <a:pt x="27" y="43"/>
                    <a:pt x="27" y="42"/>
                  </a:cubicBezTo>
                  <a:cubicBezTo>
                    <a:pt x="32" y="50"/>
                    <a:pt x="32" y="50"/>
                    <a:pt x="32" y="50"/>
                  </a:cubicBezTo>
                  <a:cubicBezTo>
                    <a:pt x="32" y="51"/>
                    <a:pt x="32" y="51"/>
                    <a:pt x="32" y="51"/>
                  </a:cubicBezTo>
                  <a:cubicBezTo>
                    <a:pt x="32" y="51"/>
                    <a:pt x="32" y="51"/>
                    <a:pt x="32" y="51"/>
                  </a:cubicBezTo>
                  <a:cubicBezTo>
                    <a:pt x="32" y="67"/>
                    <a:pt x="32" y="67"/>
                    <a:pt x="32" y="67"/>
                  </a:cubicBezTo>
                  <a:cubicBezTo>
                    <a:pt x="35" y="67"/>
                    <a:pt x="35" y="67"/>
                    <a:pt x="35" y="67"/>
                  </a:cubicBezTo>
                  <a:cubicBezTo>
                    <a:pt x="35" y="51"/>
                    <a:pt x="35" y="51"/>
                    <a:pt x="35" y="51"/>
                  </a:cubicBezTo>
                  <a:cubicBezTo>
                    <a:pt x="35" y="51"/>
                    <a:pt x="35" y="51"/>
                    <a:pt x="35" y="51"/>
                  </a:cubicBezTo>
                  <a:cubicBezTo>
                    <a:pt x="35" y="50"/>
                    <a:pt x="35" y="50"/>
                    <a:pt x="35" y="50"/>
                  </a:cubicBezTo>
                  <a:cubicBezTo>
                    <a:pt x="40" y="43"/>
                    <a:pt x="40" y="43"/>
                    <a:pt x="40" y="43"/>
                  </a:cubicBezTo>
                  <a:close/>
                  <a:moveTo>
                    <a:pt x="43" y="96"/>
                  </a:moveTo>
                  <a:cubicBezTo>
                    <a:pt x="24" y="98"/>
                    <a:pt x="24" y="98"/>
                    <a:pt x="24" y="98"/>
                  </a:cubicBezTo>
                  <a:cubicBezTo>
                    <a:pt x="25" y="103"/>
                    <a:pt x="29" y="106"/>
                    <a:pt x="34" y="106"/>
                  </a:cubicBezTo>
                  <a:cubicBezTo>
                    <a:pt x="39" y="106"/>
                    <a:pt x="43" y="102"/>
                    <a:pt x="43" y="97"/>
                  </a:cubicBezTo>
                  <a:cubicBezTo>
                    <a:pt x="43" y="97"/>
                    <a:pt x="43" y="97"/>
                    <a:pt x="43" y="96"/>
                  </a:cubicBezTo>
                  <a:close/>
                  <a:moveTo>
                    <a:pt x="50" y="85"/>
                  </a:moveTo>
                  <a:cubicBezTo>
                    <a:pt x="17" y="88"/>
                    <a:pt x="17" y="88"/>
                    <a:pt x="17" y="88"/>
                  </a:cubicBezTo>
                  <a:cubicBezTo>
                    <a:pt x="17" y="89"/>
                    <a:pt x="17" y="89"/>
                    <a:pt x="17" y="89"/>
                  </a:cubicBezTo>
                  <a:cubicBezTo>
                    <a:pt x="17" y="89"/>
                    <a:pt x="17" y="90"/>
                    <a:pt x="17" y="90"/>
                  </a:cubicBezTo>
                  <a:cubicBezTo>
                    <a:pt x="50" y="87"/>
                    <a:pt x="50" y="87"/>
                    <a:pt x="50" y="87"/>
                  </a:cubicBezTo>
                  <a:cubicBezTo>
                    <a:pt x="50" y="87"/>
                    <a:pt x="50" y="86"/>
                    <a:pt x="50" y="86"/>
                  </a:cubicBezTo>
                  <a:cubicBezTo>
                    <a:pt x="50" y="86"/>
                    <a:pt x="50" y="86"/>
                    <a:pt x="50" y="85"/>
                  </a:cubicBezTo>
                  <a:close/>
                  <a:moveTo>
                    <a:pt x="50" y="73"/>
                  </a:moveTo>
                  <a:cubicBezTo>
                    <a:pt x="17" y="76"/>
                    <a:pt x="17" y="76"/>
                    <a:pt x="17" y="76"/>
                  </a:cubicBezTo>
                  <a:cubicBezTo>
                    <a:pt x="17" y="76"/>
                    <a:pt x="17" y="76"/>
                    <a:pt x="17" y="77"/>
                  </a:cubicBezTo>
                  <a:cubicBezTo>
                    <a:pt x="17" y="77"/>
                    <a:pt x="17" y="77"/>
                    <a:pt x="17" y="77"/>
                  </a:cubicBezTo>
                  <a:cubicBezTo>
                    <a:pt x="50" y="74"/>
                    <a:pt x="50" y="74"/>
                    <a:pt x="50" y="74"/>
                  </a:cubicBezTo>
                  <a:cubicBezTo>
                    <a:pt x="50" y="74"/>
                    <a:pt x="50" y="74"/>
                    <a:pt x="50" y="73"/>
                  </a:cubicBezTo>
                  <a:cubicBezTo>
                    <a:pt x="50" y="73"/>
                    <a:pt x="50" y="73"/>
                    <a:pt x="50" y="73"/>
                  </a:cubicBezTo>
                  <a:close/>
                </a:path>
              </a:pathLst>
            </a:custGeom>
            <a:solidFill>
              <a:schemeClr val="bg2"/>
            </a:solidFill>
            <a:ln>
              <a:noFill/>
            </a:ln>
            <a:extLst/>
          </p:spPr>
          <p:txBody>
            <a:bodyPr vert="horz" wrap="square" lIns="96430" tIns="48216" rIns="96430" bIns="48216"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949">
                <a:solidFill>
                  <a:prstClr val="black"/>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1" name="Group 30"/>
          <p:cNvGrpSpPr/>
          <p:nvPr/>
        </p:nvGrpSpPr>
        <p:grpSpPr>
          <a:xfrm>
            <a:off x="9092442" y="2201046"/>
            <a:ext cx="2267184" cy="856864"/>
            <a:chOff x="8590924" y="2306010"/>
            <a:chExt cx="3046760" cy="812521"/>
          </a:xfrm>
        </p:grpSpPr>
        <p:sp>
          <p:nvSpPr>
            <p:cNvPr id="29" name="Rectangle 28"/>
            <p:cNvSpPr/>
            <p:nvPr/>
          </p:nvSpPr>
          <p:spPr>
            <a:xfrm>
              <a:off x="8647438" y="2623603"/>
              <a:ext cx="2990246" cy="494928"/>
            </a:xfrm>
            <a:prstGeom prst="rect">
              <a:avLst/>
            </a:prstGeom>
          </p:spPr>
          <p:txBody>
            <a:bodyPr wrap="square">
              <a:spAutoFit/>
            </a:bodyPr>
            <a:lstStyle/>
            <a:p>
              <a:pPr>
                <a:lnSpc>
                  <a:spcPct val="120000"/>
                </a:lnSpc>
              </a:pPr>
              <a:r>
                <a:rPr lang="en-US" altLang="zh-CN" sz="800"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endParaRPr lang="en-GB" sz="8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TextBox 29"/>
            <p:cNvSpPr txBox="1"/>
            <p:nvPr/>
          </p:nvSpPr>
          <p:spPr>
            <a:xfrm>
              <a:off x="8590924" y="2306010"/>
              <a:ext cx="1937055" cy="311548"/>
            </a:xfrm>
            <a:prstGeom prst="rect">
              <a:avLst/>
            </a:prstGeom>
            <a:noFill/>
          </p:spPr>
          <p:txBody>
            <a:bodyPr wrap="none" rtlCol="0">
              <a:spAutoFit/>
            </a:bodyPr>
            <a:lstStyle/>
            <a:p>
              <a:pPr>
                <a:lnSpc>
                  <a:spcPct val="120000"/>
                </a:lnSpc>
              </a:pPr>
              <a:r>
                <a:rPr lang="zh-CN" altLang="en-US" sz="140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GB" sz="14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2" name="Group 31"/>
          <p:cNvGrpSpPr/>
          <p:nvPr/>
        </p:nvGrpSpPr>
        <p:grpSpPr>
          <a:xfrm>
            <a:off x="9092442" y="4650454"/>
            <a:ext cx="2267184" cy="856863"/>
            <a:chOff x="8590924" y="2306010"/>
            <a:chExt cx="3046760" cy="812521"/>
          </a:xfrm>
        </p:grpSpPr>
        <p:sp>
          <p:nvSpPr>
            <p:cNvPr id="33" name="Rectangle 32"/>
            <p:cNvSpPr/>
            <p:nvPr/>
          </p:nvSpPr>
          <p:spPr>
            <a:xfrm>
              <a:off x="8647438" y="2623603"/>
              <a:ext cx="2990246" cy="494928"/>
            </a:xfrm>
            <a:prstGeom prst="rect">
              <a:avLst/>
            </a:prstGeom>
          </p:spPr>
          <p:txBody>
            <a:bodyPr wrap="square">
              <a:spAutoFit/>
            </a:bodyPr>
            <a:lstStyle/>
            <a:p>
              <a:pPr>
                <a:lnSpc>
                  <a:spcPct val="120000"/>
                </a:lnSpc>
              </a:pPr>
              <a:r>
                <a:rPr lang="en-US" altLang="zh-CN" sz="800"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endParaRPr lang="en-GB" sz="8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TextBox 33"/>
            <p:cNvSpPr txBox="1"/>
            <p:nvPr/>
          </p:nvSpPr>
          <p:spPr>
            <a:xfrm>
              <a:off x="8590924" y="2306010"/>
              <a:ext cx="1937055" cy="311549"/>
            </a:xfrm>
            <a:prstGeom prst="rect">
              <a:avLst/>
            </a:prstGeom>
            <a:noFill/>
          </p:spPr>
          <p:txBody>
            <a:bodyPr wrap="none" rtlCol="0">
              <a:spAutoFit/>
            </a:bodyPr>
            <a:lstStyle/>
            <a:p>
              <a:pPr>
                <a:lnSpc>
                  <a:spcPct val="120000"/>
                </a:lnSpc>
              </a:pPr>
              <a:r>
                <a:rPr lang="zh-CN" altLang="en-US" sz="140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GB" sz="14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5" name="Group 34"/>
          <p:cNvGrpSpPr/>
          <p:nvPr/>
        </p:nvGrpSpPr>
        <p:grpSpPr>
          <a:xfrm flipH="1">
            <a:off x="1453014" y="4650456"/>
            <a:ext cx="2267180" cy="856864"/>
            <a:chOff x="8590926" y="2306010"/>
            <a:chExt cx="3046758" cy="812521"/>
          </a:xfrm>
        </p:grpSpPr>
        <p:sp>
          <p:nvSpPr>
            <p:cNvPr id="36" name="Rectangle 35"/>
            <p:cNvSpPr/>
            <p:nvPr/>
          </p:nvSpPr>
          <p:spPr>
            <a:xfrm>
              <a:off x="8647438" y="2623603"/>
              <a:ext cx="2990246" cy="494928"/>
            </a:xfrm>
            <a:prstGeom prst="rect">
              <a:avLst/>
            </a:prstGeom>
          </p:spPr>
          <p:txBody>
            <a:bodyPr wrap="square">
              <a:spAutoFit/>
            </a:bodyPr>
            <a:lstStyle/>
            <a:p>
              <a:pPr algn="r">
                <a:lnSpc>
                  <a:spcPct val="120000"/>
                </a:lnSpc>
              </a:pPr>
              <a:r>
                <a:rPr lang="en-US" altLang="zh-CN" sz="800"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endParaRPr lang="en-GB" sz="8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7" name="TextBox 36"/>
            <p:cNvSpPr txBox="1"/>
            <p:nvPr/>
          </p:nvSpPr>
          <p:spPr>
            <a:xfrm>
              <a:off x="8590926" y="2306010"/>
              <a:ext cx="1937057" cy="311548"/>
            </a:xfrm>
            <a:prstGeom prst="rect">
              <a:avLst/>
            </a:prstGeom>
            <a:noFill/>
          </p:spPr>
          <p:txBody>
            <a:bodyPr wrap="none" rtlCol="0">
              <a:spAutoFit/>
            </a:bodyPr>
            <a:lstStyle/>
            <a:p>
              <a:pPr algn="r">
                <a:lnSpc>
                  <a:spcPct val="120000"/>
                </a:lnSpc>
              </a:pPr>
              <a:r>
                <a:rPr lang="zh-CN" altLang="en-US" sz="140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GB" sz="14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8" name="Group 37"/>
          <p:cNvGrpSpPr/>
          <p:nvPr/>
        </p:nvGrpSpPr>
        <p:grpSpPr>
          <a:xfrm flipH="1">
            <a:off x="1453013" y="2201046"/>
            <a:ext cx="2225128" cy="856864"/>
            <a:chOff x="8647438" y="2306010"/>
            <a:chExt cx="2990246" cy="812521"/>
          </a:xfrm>
        </p:grpSpPr>
        <p:sp>
          <p:nvSpPr>
            <p:cNvPr id="39" name="Rectangle 38"/>
            <p:cNvSpPr/>
            <p:nvPr/>
          </p:nvSpPr>
          <p:spPr>
            <a:xfrm>
              <a:off x="8647438" y="2623603"/>
              <a:ext cx="2990246" cy="494928"/>
            </a:xfrm>
            <a:prstGeom prst="rect">
              <a:avLst/>
            </a:prstGeom>
          </p:spPr>
          <p:txBody>
            <a:bodyPr wrap="square">
              <a:spAutoFit/>
            </a:bodyPr>
            <a:lstStyle/>
            <a:p>
              <a:pPr algn="r">
                <a:lnSpc>
                  <a:spcPct val="120000"/>
                </a:lnSpc>
              </a:pPr>
              <a:r>
                <a:rPr lang="en-US" altLang="zh-CN" sz="800"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endParaRPr lang="en-GB" sz="8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TextBox 39"/>
            <p:cNvSpPr txBox="1"/>
            <p:nvPr/>
          </p:nvSpPr>
          <p:spPr>
            <a:xfrm>
              <a:off x="8679751" y="2306010"/>
              <a:ext cx="1937057" cy="311548"/>
            </a:xfrm>
            <a:prstGeom prst="rect">
              <a:avLst/>
            </a:prstGeom>
            <a:noFill/>
          </p:spPr>
          <p:txBody>
            <a:bodyPr wrap="none" rtlCol="0">
              <a:spAutoFit/>
            </a:bodyPr>
            <a:lstStyle/>
            <a:p>
              <a:pPr algn="r">
                <a:lnSpc>
                  <a:spcPct val="120000"/>
                </a:lnSpc>
              </a:pPr>
              <a:r>
                <a:rPr lang="zh-CN" altLang="en-US" sz="140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GB" sz="14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41" name="TextBox 8"/>
          <p:cNvSpPr txBox="1"/>
          <p:nvPr/>
        </p:nvSpPr>
        <p:spPr>
          <a:xfrm>
            <a:off x="5273787" y="357205"/>
            <a:ext cx="2311176" cy="447739"/>
          </a:xfrm>
          <a:prstGeom prst="rect">
            <a:avLst/>
          </a:prstGeom>
          <a:noFill/>
        </p:spPr>
        <p:txBody>
          <a:bodyPr wrap="square" lIns="0" tIns="0" rIns="0" bIns="0" rtlCol="0" anchor="ctr">
            <a:spAutoFit/>
          </a:bodyPr>
          <a:lstStyle/>
          <a:p>
            <a:pPr algn="ctr"/>
            <a:r>
              <a:rPr lang="zh-CN" altLang="en-US" sz="2800" dirty="0" smtClean="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rPr>
              <a:t>年度工作概述</a:t>
            </a:r>
            <a:endParaRPr lang="zh-CN" altLang="en-US" sz="3600" dirty="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42" name="TextBox 8"/>
          <p:cNvSpPr txBox="1"/>
          <p:nvPr/>
        </p:nvSpPr>
        <p:spPr>
          <a:xfrm>
            <a:off x="5273787" y="824352"/>
            <a:ext cx="2311176" cy="169277"/>
          </a:xfrm>
          <a:prstGeom prst="rect">
            <a:avLst/>
          </a:prstGeom>
          <a:noFill/>
        </p:spPr>
        <p:txBody>
          <a:bodyPr wrap="square" lIns="0" tIns="0" rIns="0" bIns="0" rtlCol="0" anchor="ctr">
            <a:spAutoFit/>
          </a:bodyPr>
          <a:lstStyle/>
          <a:p>
            <a:pPr algn="ctr"/>
            <a:r>
              <a:rPr lang="en-US" altLang="zh-CN" sz="1100" dirty="0" smtClean="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rPr>
              <a:t>CLICK TO ADD CAPTION TEXT</a:t>
            </a:r>
            <a:endParaRPr lang="zh-CN" altLang="en-US" sz="1400" dirty="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319814112"/>
      </p:ext>
    </p:extLst>
  </p:cSld>
  <p:clrMapOvr>
    <a:masterClrMapping/>
  </p:clrMapOvr>
  <mc:AlternateContent xmlns:mc="http://schemas.openxmlformats.org/markup-compatibility/2006" xmlns:p14="http://schemas.microsoft.com/office/powerpoint/2010/main">
    <mc:Choice Requires="p14">
      <p:transition spd="slow" p14:dur="1600" advTm="0">
        <p:blinds dir="vert"/>
      </p:transition>
    </mc:Choice>
    <mc:Fallback xmlns="">
      <p:transition spd="slow"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p:tgtEl>
                                          <p:spTgt spid="4"/>
                                        </p:tgtEl>
                                        <p:attrNameLst>
                                          <p:attrName>ppt_y</p:attrName>
                                        </p:attrNameLst>
                                      </p:cBhvr>
                                      <p:tavLst>
                                        <p:tav tm="0">
                                          <p:val>
                                            <p:strVal val="#ppt_y+#ppt_h*1.125000"/>
                                          </p:val>
                                        </p:tav>
                                        <p:tav tm="100000">
                                          <p:val>
                                            <p:strVal val="#ppt_y"/>
                                          </p:val>
                                        </p:tav>
                                      </p:tavLst>
                                    </p:anim>
                                    <p:animEffect transition="in" filter="wipe(up)">
                                      <p:cBhvr>
                                        <p:cTn id="8" dur="500"/>
                                        <p:tgtEl>
                                          <p:spTgt spid="4"/>
                                        </p:tgtEl>
                                      </p:cBhvr>
                                    </p:animEffect>
                                  </p:childTnLst>
                                </p:cTn>
                              </p:par>
                            </p:childTnLst>
                          </p:cTn>
                        </p:par>
                        <p:par>
                          <p:cTn id="9" fill="hold">
                            <p:stCondLst>
                              <p:cond delay="500"/>
                            </p:stCondLst>
                            <p:childTnLst>
                              <p:par>
                                <p:cTn id="10" presetID="53" presetClass="entr" presetSubtype="16" fill="hold" nodeType="afterEffect">
                                  <p:stCondLst>
                                    <p:cond delay="0"/>
                                  </p:stCondLst>
                                  <p:childTnLst>
                                    <p:set>
                                      <p:cBhvr>
                                        <p:cTn id="11" dur="1" fill="hold">
                                          <p:stCondLst>
                                            <p:cond delay="0"/>
                                          </p:stCondLst>
                                        </p:cTn>
                                        <p:tgtEl>
                                          <p:spTgt spid="12"/>
                                        </p:tgtEl>
                                        <p:attrNameLst>
                                          <p:attrName>style.visibility</p:attrName>
                                        </p:attrNameLst>
                                      </p:cBhvr>
                                      <p:to>
                                        <p:strVal val="visible"/>
                                      </p:to>
                                    </p:set>
                                    <p:anim calcmode="lin" valueType="num">
                                      <p:cBhvr>
                                        <p:cTn id="12" dur="500" fill="hold"/>
                                        <p:tgtEl>
                                          <p:spTgt spid="12"/>
                                        </p:tgtEl>
                                        <p:attrNameLst>
                                          <p:attrName>ppt_w</p:attrName>
                                        </p:attrNameLst>
                                      </p:cBhvr>
                                      <p:tavLst>
                                        <p:tav tm="0">
                                          <p:val>
                                            <p:fltVal val="0"/>
                                          </p:val>
                                        </p:tav>
                                        <p:tav tm="100000">
                                          <p:val>
                                            <p:strVal val="#ppt_w"/>
                                          </p:val>
                                        </p:tav>
                                      </p:tavLst>
                                    </p:anim>
                                    <p:anim calcmode="lin" valueType="num">
                                      <p:cBhvr>
                                        <p:cTn id="13" dur="500" fill="hold"/>
                                        <p:tgtEl>
                                          <p:spTgt spid="12"/>
                                        </p:tgtEl>
                                        <p:attrNameLst>
                                          <p:attrName>ppt_h</p:attrName>
                                        </p:attrNameLst>
                                      </p:cBhvr>
                                      <p:tavLst>
                                        <p:tav tm="0">
                                          <p:val>
                                            <p:fltVal val="0"/>
                                          </p:val>
                                        </p:tav>
                                        <p:tav tm="100000">
                                          <p:val>
                                            <p:strVal val="#ppt_h"/>
                                          </p:val>
                                        </p:tav>
                                      </p:tavLst>
                                    </p:anim>
                                    <p:animEffect transition="in" filter="fade">
                                      <p:cBhvr>
                                        <p:cTn id="14" dur="500"/>
                                        <p:tgtEl>
                                          <p:spTgt spid="12"/>
                                        </p:tgtEl>
                                      </p:cBhvr>
                                    </p:animEffect>
                                  </p:childTnLst>
                                </p:cTn>
                              </p:par>
                            </p:childTnLst>
                          </p:cTn>
                        </p:par>
                        <p:par>
                          <p:cTn id="15" fill="hold">
                            <p:stCondLst>
                              <p:cond delay="1000"/>
                            </p:stCondLst>
                            <p:childTnLst>
                              <p:par>
                                <p:cTn id="16" presetID="10" presetClass="entr" presetSubtype="0" fill="hold" nodeType="afterEffect">
                                  <p:stCondLst>
                                    <p:cond delay="0"/>
                                  </p:stCondLst>
                                  <p:childTnLst>
                                    <p:set>
                                      <p:cBhvr>
                                        <p:cTn id="17" dur="1" fill="hold">
                                          <p:stCondLst>
                                            <p:cond delay="0"/>
                                          </p:stCondLst>
                                        </p:cTn>
                                        <p:tgtEl>
                                          <p:spTgt spid="38"/>
                                        </p:tgtEl>
                                        <p:attrNameLst>
                                          <p:attrName>style.visibility</p:attrName>
                                        </p:attrNameLst>
                                      </p:cBhvr>
                                      <p:to>
                                        <p:strVal val="visible"/>
                                      </p:to>
                                    </p:set>
                                    <p:animEffect transition="in" filter="fade">
                                      <p:cBhvr>
                                        <p:cTn id="18" dur="500"/>
                                        <p:tgtEl>
                                          <p:spTgt spid="38"/>
                                        </p:tgtEl>
                                      </p:cBhvr>
                                    </p:animEffect>
                                  </p:childTnLst>
                                </p:cTn>
                              </p:par>
                            </p:childTnLst>
                          </p:cTn>
                        </p:par>
                        <p:par>
                          <p:cTn id="19" fill="hold">
                            <p:stCondLst>
                              <p:cond delay="1500"/>
                            </p:stCondLst>
                            <p:childTnLst>
                              <p:par>
                                <p:cTn id="20" presetID="53" presetClass="entr" presetSubtype="16" fill="hold" nodeType="afterEffect">
                                  <p:stCondLst>
                                    <p:cond delay="0"/>
                                  </p:stCondLst>
                                  <p:childTnLst>
                                    <p:set>
                                      <p:cBhvr>
                                        <p:cTn id="21" dur="1" fill="hold">
                                          <p:stCondLst>
                                            <p:cond delay="0"/>
                                          </p:stCondLst>
                                        </p:cTn>
                                        <p:tgtEl>
                                          <p:spTgt spid="13"/>
                                        </p:tgtEl>
                                        <p:attrNameLst>
                                          <p:attrName>style.visibility</p:attrName>
                                        </p:attrNameLst>
                                      </p:cBhvr>
                                      <p:to>
                                        <p:strVal val="visible"/>
                                      </p:to>
                                    </p:set>
                                    <p:anim calcmode="lin" valueType="num">
                                      <p:cBhvr>
                                        <p:cTn id="22" dur="500" fill="hold"/>
                                        <p:tgtEl>
                                          <p:spTgt spid="13"/>
                                        </p:tgtEl>
                                        <p:attrNameLst>
                                          <p:attrName>ppt_w</p:attrName>
                                        </p:attrNameLst>
                                      </p:cBhvr>
                                      <p:tavLst>
                                        <p:tav tm="0">
                                          <p:val>
                                            <p:fltVal val="0"/>
                                          </p:val>
                                        </p:tav>
                                        <p:tav tm="100000">
                                          <p:val>
                                            <p:strVal val="#ppt_w"/>
                                          </p:val>
                                        </p:tav>
                                      </p:tavLst>
                                    </p:anim>
                                    <p:anim calcmode="lin" valueType="num">
                                      <p:cBhvr>
                                        <p:cTn id="23" dur="500" fill="hold"/>
                                        <p:tgtEl>
                                          <p:spTgt spid="13"/>
                                        </p:tgtEl>
                                        <p:attrNameLst>
                                          <p:attrName>ppt_h</p:attrName>
                                        </p:attrNameLst>
                                      </p:cBhvr>
                                      <p:tavLst>
                                        <p:tav tm="0">
                                          <p:val>
                                            <p:fltVal val="0"/>
                                          </p:val>
                                        </p:tav>
                                        <p:tav tm="100000">
                                          <p:val>
                                            <p:strVal val="#ppt_h"/>
                                          </p:val>
                                        </p:tav>
                                      </p:tavLst>
                                    </p:anim>
                                    <p:animEffect transition="in" filter="fade">
                                      <p:cBhvr>
                                        <p:cTn id="24" dur="500"/>
                                        <p:tgtEl>
                                          <p:spTgt spid="13"/>
                                        </p:tgtEl>
                                      </p:cBhvr>
                                    </p:animEffect>
                                  </p:childTnLst>
                                </p:cTn>
                              </p:par>
                            </p:childTnLst>
                          </p:cTn>
                        </p:par>
                        <p:par>
                          <p:cTn id="25" fill="hold">
                            <p:stCondLst>
                              <p:cond delay="2000"/>
                            </p:stCondLst>
                            <p:childTnLst>
                              <p:par>
                                <p:cTn id="26" presetID="10" presetClass="entr" presetSubtype="0" fill="hold" nodeType="afterEffect">
                                  <p:stCondLst>
                                    <p:cond delay="0"/>
                                  </p:stCondLst>
                                  <p:childTnLst>
                                    <p:set>
                                      <p:cBhvr>
                                        <p:cTn id="27" dur="1" fill="hold">
                                          <p:stCondLst>
                                            <p:cond delay="0"/>
                                          </p:stCondLst>
                                        </p:cTn>
                                        <p:tgtEl>
                                          <p:spTgt spid="31"/>
                                        </p:tgtEl>
                                        <p:attrNameLst>
                                          <p:attrName>style.visibility</p:attrName>
                                        </p:attrNameLst>
                                      </p:cBhvr>
                                      <p:to>
                                        <p:strVal val="visible"/>
                                      </p:to>
                                    </p:set>
                                    <p:animEffect transition="in" filter="fade">
                                      <p:cBhvr>
                                        <p:cTn id="28" dur="500"/>
                                        <p:tgtEl>
                                          <p:spTgt spid="31"/>
                                        </p:tgtEl>
                                      </p:cBhvr>
                                    </p:animEffect>
                                  </p:childTnLst>
                                </p:cTn>
                              </p:par>
                            </p:childTnLst>
                          </p:cTn>
                        </p:par>
                        <p:par>
                          <p:cTn id="29" fill="hold">
                            <p:stCondLst>
                              <p:cond delay="2500"/>
                            </p:stCondLst>
                            <p:childTnLst>
                              <p:par>
                                <p:cTn id="30" presetID="53" presetClass="entr" presetSubtype="16" fill="hold" nodeType="afterEffect">
                                  <p:stCondLst>
                                    <p:cond delay="0"/>
                                  </p:stCondLst>
                                  <p:childTnLst>
                                    <p:set>
                                      <p:cBhvr>
                                        <p:cTn id="31" dur="1" fill="hold">
                                          <p:stCondLst>
                                            <p:cond delay="0"/>
                                          </p:stCondLst>
                                        </p:cTn>
                                        <p:tgtEl>
                                          <p:spTgt spid="15"/>
                                        </p:tgtEl>
                                        <p:attrNameLst>
                                          <p:attrName>style.visibility</p:attrName>
                                        </p:attrNameLst>
                                      </p:cBhvr>
                                      <p:to>
                                        <p:strVal val="visible"/>
                                      </p:to>
                                    </p:set>
                                    <p:anim calcmode="lin" valueType="num">
                                      <p:cBhvr>
                                        <p:cTn id="32" dur="500" fill="hold"/>
                                        <p:tgtEl>
                                          <p:spTgt spid="15"/>
                                        </p:tgtEl>
                                        <p:attrNameLst>
                                          <p:attrName>ppt_w</p:attrName>
                                        </p:attrNameLst>
                                      </p:cBhvr>
                                      <p:tavLst>
                                        <p:tav tm="0">
                                          <p:val>
                                            <p:fltVal val="0"/>
                                          </p:val>
                                        </p:tav>
                                        <p:tav tm="100000">
                                          <p:val>
                                            <p:strVal val="#ppt_w"/>
                                          </p:val>
                                        </p:tav>
                                      </p:tavLst>
                                    </p:anim>
                                    <p:anim calcmode="lin" valueType="num">
                                      <p:cBhvr>
                                        <p:cTn id="33" dur="500" fill="hold"/>
                                        <p:tgtEl>
                                          <p:spTgt spid="15"/>
                                        </p:tgtEl>
                                        <p:attrNameLst>
                                          <p:attrName>ppt_h</p:attrName>
                                        </p:attrNameLst>
                                      </p:cBhvr>
                                      <p:tavLst>
                                        <p:tav tm="0">
                                          <p:val>
                                            <p:fltVal val="0"/>
                                          </p:val>
                                        </p:tav>
                                        <p:tav tm="100000">
                                          <p:val>
                                            <p:strVal val="#ppt_h"/>
                                          </p:val>
                                        </p:tav>
                                      </p:tavLst>
                                    </p:anim>
                                    <p:animEffect transition="in" filter="fade">
                                      <p:cBhvr>
                                        <p:cTn id="34" dur="500"/>
                                        <p:tgtEl>
                                          <p:spTgt spid="15"/>
                                        </p:tgtEl>
                                      </p:cBhvr>
                                    </p:animEffect>
                                  </p:childTnLst>
                                </p:cTn>
                              </p:par>
                            </p:childTnLst>
                          </p:cTn>
                        </p:par>
                        <p:par>
                          <p:cTn id="35" fill="hold">
                            <p:stCondLst>
                              <p:cond delay="3000"/>
                            </p:stCondLst>
                            <p:childTnLst>
                              <p:par>
                                <p:cTn id="36" presetID="10" presetClass="entr" presetSubtype="0" fill="hold" nodeType="afterEffect">
                                  <p:stCondLst>
                                    <p:cond delay="0"/>
                                  </p:stCondLst>
                                  <p:childTnLst>
                                    <p:set>
                                      <p:cBhvr>
                                        <p:cTn id="37" dur="1" fill="hold">
                                          <p:stCondLst>
                                            <p:cond delay="0"/>
                                          </p:stCondLst>
                                        </p:cTn>
                                        <p:tgtEl>
                                          <p:spTgt spid="35"/>
                                        </p:tgtEl>
                                        <p:attrNameLst>
                                          <p:attrName>style.visibility</p:attrName>
                                        </p:attrNameLst>
                                      </p:cBhvr>
                                      <p:to>
                                        <p:strVal val="visible"/>
                                      </p:to>
                                    </p:set>
                                    <p:animEffect transition="in" filter="fade">
                                      <p:cBhvr>
                                        <p:cTn id="38" dur="500"/>
                                        <p:tgtEl>
                                          <p:spTgt spid="35"/>
                                        </p:tgtEl>
                                      </p:cBhvr>
                                    </p:animEffect>
                                  </p:childTnLst>
                                </p:cTn>
                              </p:par>
                            </p:childTnLst>
                          </p:cTn>
                        </p:par>
                        <p:par>
                          <p:cTn id="39" fill="hold">
                            <p:stCondLst>
                              <p:cond delay="3500"/>
                            </p:stCondLst>
                            <p:childTnLst>
                              <p:par>
                                <p:cTn id="40" presetID="53" presetClass="entr" presetSubtype="16" fill="hold" nodeType="afterEffect">
                                  <p:stCondLst>
                                    <p:cond delay="0"/>
                                  </p:stCondLst>
                                  <p:childTnLst>
                                    <p:set>
                                      <p:cBhvr>
                                        <p:cTn id="41" dur="1" fill="hold">
                                          <p:stCondLst>
                                            <p:cond delay="0"/>
                                          </p:stCondLst>
                                        </p:cTn>
                                        <p:tgtEl>
                                          <p:spTgt spid="14"/>
                                        </p:tgtEl>
                                        <p:attrNameLst>
                                          <p:attrName>style.visibility</p:attrName>
                                        </p:attrNameLst>
                                      </p:cBhvr>
                                      <p:to>
                                        <p:strVal val="visible"/>
                                      </p:to>
                                    </p:set>
                                    <p:anim calcmode="lin" valueType="num">
                                      <p:cBhvr>
                                        <p:cTn id="42" dur="500" fill="hold"/>
                                        <p:tgtEl>
                                          <p:spTgt spid="14"/>
                                        </p:tgtEl>
                                        <p:attrNameLst>
                                          <p:attrName>ppt_w</p:attrName>
                                        </p:attrNameLst>
                                      </p:cBhvr>
                                      <p:tavLst>
                                        <p:tav tm="0">
                                          <p:val>
                                            <p:fltVal val="0"/>
                                          </p:val>
                                        </p:tav>
                                        <p:tav tm="100000">
                                          <p:val>
                                            <p:strVal val="#ppt_w"/>
                                          </p:val>
                                        </p:tav>
                                      </p:tavLst>
                                    </p:anim>
                                    <p:anim calcmode="lin" valueType="num">
                                      <p:cBhvr>
                                        <p:cTn id="43" dur="500" fill="hold"/>
                                        <p:tgtEl>
                                          <p:spTgt spid="14"/>
                                        </p:tgtEl>
                                        <p:attrNameLst>
                                          <p:attrName>ppt_h</p:attrName>
                                        </p:attrNameLst>
                                      </p:cBhvr>
                                      <p:tavLst>
                                        <p:tav tm="0">
                                          <p:val>
                                            <p:fltVal val="0"/>
                                          </p:val>
                                        </p:tav>
                                        <p:tav tm="100000">
                                          <p:val>
                                            <p:strVal val="#ppt_h"/>
                                          </p:val>
                                        </p:tav>
                                      </p:tavLst>
                                    </p:anim>
                                    <p:animEffect transition="in" filter="fade">
                                      <p:cBhvr>
                                        <p:cTn id="44" dur="500"/>
                                        <p:tgtEl>
                                          <p:spTgt spid="14"/>
                                        </p:tgtEl>
                                      </p:cBhvr>
                                    </p:animEffect>
                                  </p:childTnLst>
                                </p:cTn>
                              </p:par>
                            </p:childTnLst>
                          </p:cTn>
                        </p:par>
                        <p:par>
                          <p:cTn id="45" fill="hold">
                            <p:stCondLst>
                              <p:cond delay="4000"/>
                            </p:stCondLst>
                            <p:childTnLst>
                              <p:par>
                                <p:cTn id="46" presetID="10" presetClass="entr" presetSubtype="0" fill="hold" nodeType="afterEffect">
                                  <p:stCondLst>
                                    <p:cond delay="0"/>
                                  </p:stCondLst>
                                  <p:childTnLst>
                                    <p:set>
                                      <p:cBhvr>
                                        <p:cTn id="47" dur="1" fill="hold">
                                          <p:stCondLst>
                                            <p:cond delay="0"/>
                                          </p:stCondLst>
                                        </p:cTn>
                                        <p:tgtEl>
                                          <p:spTgt spid="32"/>
                                        </p:tgtEl>
                                        <p:attrNameLst>
                                          <p:attrName>style.visibility</p:attrName>
                                        </p:attrNameLst>
                                      </p:cBhvr>
                                      <p:to>
                                        <p:strVal val="visible"/>
                                      </p:to>
                                    </p:set>
                                    <p:animEffect transition="in" filter="fade">
                                      <p:cBhvr>
                                        <p:cTn id="48"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Freeform 68"/>
          <p:cNvSpPr/>
          <p:nvPr/>
        </p:nvSpPr>
        <p:spPr>
          <a:xfrm>
            <a:off x="2385204" y="2088553"/>
            <a:ext cx="3401269" cy="1109677"/>
          </a:xfrm>
          <a:custGeom>
            <a:avLst/>
            <a:gdLst>
              <a:gd name="connsiteX0" fmla="*/ 131527 w 789146"/>
              <a:gd name="connsiteY0" fmla="*/ 0 h 2110763"/>
              <a:gd name="connsiteX1" fmla="*/ 657619 w 789146"/>
              <a:gd name="connsiteY1" fmla="*/ 0 h 2110763"/>
              <a:gd name="connsiteX2" fmla="*/ 750623 w 789146"/>
              <a:gd name="connsiteY2" fmla="*/ 38524 h 2110763"/>
              <a:gd name="connsiteX3" fmla="*/ 789146 w 789146"/>
              <a:gd name="connsiteY3" fmla="*/ 131528 h 2110763"/>
              <a:gd name="connsiteX4" fmla="*/ 789146 w 789146"/>
              <a:gd name="connsiteY4" fmla="*/ 2110763 h 2110763"/>
              <a:gd name="connsiteX5" fmla="*/ 789146 w 789146"/>
              <a:gd name="connsiteY5" fmla="*/ 2110763 h 2110763"/>
              <a:gd name="connsiteX6" fmla="*/ 789146 w 789146"/>
              <a:gd name="connsiteY6" fmla="*/ 2110763 h 2110763"/>
              <a:gd name="connsiteX7" fmla="*/ 0 w 789146"/>
              <a:gd name="connsiteY7" fmla="*/ 2110763 h 2110763"/>
              <a:gd name="connsiteX8" fmla="*/ 0 w 789146"/>
              <a:gd name="connsiteY8" fmla="*/ 2110763 h 2110763"/>
              <a:gd name="connsiteX9" fmla="*/ 0 w 789146"/>
              <a:gd name="connsiteY9" fmla="*/ 2110763 h 2110763"/>
              <a:gd name="connsiteX10" fmla="*/ 0 w 789146"/>
              <a:gd name="connsiteY10" fmla="*/ 131527 h 2110763"/>
              <a:gd name="connsiteX11" fmla="*/ 38524 w 789146"/>
              <a:gd name="connsiteY11" fmla="*/ 38523 h 2110763"/>
              <a:gd name="connsiteX12" fmla="*/ 131528 w 789146"/>
              <a:gd name="connsiteY12" fmla="*/ 0 h 2110763"/>
              <a:gd name="connsiteX13" fmla="*/ 131527 w 789146"/>
              <a:gd name="connsiteY13" fmla="*/ 0 h 2110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89146" h="2110763">
                <a:moveTo>
                  <a:pt x="789146" y="351802"/>
                </a:moveTo>
                <a:lnTo>
                  <a:pt x="789146" y="1758961"/>
                </a:lnTo>
                <a:cubicBezTo>
                  <a:pt x="789146" y="1852264"/>
                  <a:pt x="783965" y="1941748"/>
                  <a:pt x="774743" y="2007723"/>
                </a:cubicBezTo>
                <a:cubicBezTo>
                  <a:pt x="765521" y="2073698"/>
                  <a:pt x="753013" y="2110762"/>
                  <a:pt x="739972" y="2110762"/>
                </a:cubicBezTo>
                <a:lnTo>
                  <a:pt x="0" y="2110762"/>
                </a:lnTo>
                <a:lnTo>
                  <a:pt x="0" y="2110762"/>
                </a:lnTo>
                <a:lnTo>
                  <a:pt x="0" y="2110762"/>
                </a:lnTo>
                <a:lnTo>
                  <a:pt x="0" y="1"/>
                </a:lnTo>
                <a:lnTo>
                  <a:pt x="0" y="1"/>
                </a:lnTo>
                <a:lnTo>
                  <a:pt x="0" y="1"/>
                </a:lnTo>
                <a:lnTo>
                  <a:pt x="739972" y="1"/>
                </a:lnTo>
                <a:cubicBezTo>
                  <a:pt x="753014" y="1"/>
                  <a:pt x="765522" y="37065"/>
                  <a:pt x="774743" y="103043"/>
                </a:cubicBezTo>
                <a:cubicBezTo>
                  <a:pt x="783965" y="169018"/>
                  <a:pt x="789146" y="258502"/>
                  <a:pt x="789146" y="351805"/>
                </a:cubicBezTo>
                <a:lnTo>
                  <a:pt x="789146" y="351802"/>
                </a:lnTo>
                <a:close/>
              </a:path>
            </a:pathLst>
          </a:custGeom>
          <a:solidFill>
            <a:schemeClr val="tx1">
              <a:lumMod val="10000"/>
              <a:lumOff val="90000"/>
              <a:alpha val="90000"/>
            </a:schemeClr>
          </a:solidFill>
          <a:ln>
            <a:noFill/>
          </a:ln>
          <a:effectLst/>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220017" tIns="73814" rIns="73814" bIns="73816" numCol="1" spcCol="1270" anchor="ctr" anchorCtr="0">
            <a:noAutofit/>
          </a:bodyPr>
          <a:lstStyle/>
          <a:p>
            <a:pPr marL="321457" lvl="1" indent="-321457" defTabSz="1375123">
              <a:lnSpc>
                <a:spcPct val="120000"/>
              </a:lnSpc>
              <a:spcAft>
                <a:spcPct val="15000"/>
              </a:spcAft>
              <a:buChar char="••"/>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a:p>
            <a:pPr marL="321457" lvl="1" indent="-321457" defTabSz="1375123">
              <a:lnSpc>
                <a:spcPct val="120000"/>
              </a:lnSpc>
              <a:spcAft>
                <a:spcPct val="15000"/>
              </a:spcAft>
              <a:buChar char="••"/>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1" name="Freeform 70"/>
          <p:cNvSpPr/>
          <p:nvPr/>
        </p:nvSpPr>
        <p:spPr>
          <a:xfrm>
            <a:off x="2385204" y="3513643"/>
            <a:ext cx="3401269" cy="1109677"/>
          </a:xfrm>
          <a:custGeom>
            <a:avLst/>
            <a:gdLst>
              <a:gd name="connsiteX0" fmla="*/ 131527 w 789146"/>
              <a:gd name="connsiteY0" fmla="*/ 0 h 2110763"/>
              <a:gd name="connsiteX1" fmla="*/ 657619 w 789146"/>
              <a:gd name="connsiteY1" fmla="*/ 0 h 2110763"/>
              <a:gd name="connsiteX2" fmla="*/ 750623 w 789146"/>
              <a:gd name="connsiteY2" fmla="*/ 38524 h 2110763"/>
              <a:gd name="connsiteX3" fmla="*/ 789146 w 789146"/>
              <a:gd name="connsiteY3" fmla="*/ 131528 h 2110763"/>
              <a:gd name="connsiteX4" fmla="*/ 789146 w 789146"/>
              <a:gd name="connsiteY4" fmla="*/ 2110763 h 2110763"/>
              <a:gd name="connsiteX5" fmla="*/ 789146 w 789146"/>
              <a:gd name="connsiteY5" fmla="*/ 2110763 h 2110763"/>
              <a:gd name="connsiteX6" fmla="*/ 789146 w 789146"/>
              <a:gd name="connsiteY6" fmla="*/ 2110763 h 2110763"/>
              <a:gd name="connsiteX7" fmla="*/ 0 w 789146"/>
              <a:gd name="connsiteY7" fmla="*/ 2110763 h 2110763"/>
              <a:gd name="connsiteX8" fmla="*/ 0 w 789146"/>
              <a:gd name="connsiteY8" fmla="*/ 2110763 h 2110763"/>
              <a:gd name="connsiteX9" fmla="*/ 0 w 789146"/>
              <a:gd name="connsiteY9" fmla="*/ 2110763 h 2110763"/>
              <a:gd name="connsiteX10" fmla="*/ 0 w 789146"/>
              <a:gd name="connsiteY10" fmla="*/ 131527 h 2110763"/>
              <a:gd name="connsiteX11" fmla="*/ 38524 w 789146"/>
              <a:gd name="connsiteY11" fmla="*/ 38523 h 2110763"/>
              <a:gd name="connsiteX12" fmla="*/ 131528 w 789146"/>
              <a:gd name="connsiteY12" fmla="*/ 0 h 2110763"/>
              <a:gd name="connsiteX13" fmla="*/ 131527 w 789146"/>
              <a:gd name="connsiteY13" fmla="*/ 0 h 2110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89146" h="2110763">
                <a:moveTo>
                  <a:pt x="789146" y="351802"/>
                </a:moveTo>
                <a:lnTo>
                  <a:pt x="789146" y="1758961"/>
                </a:lnTo>
                <a:cubicBezTo>
                  <a:pt x="789146" y="1852264"/>
                  <a:pt x="783965" y="1941748"/>
                  <a:pt x="774743" y="2007723"/>
                </a:cubicBezTo>
                <a:cubicBezTo>
                  <a:pt x="765521" y="2073698"/>
                  <a:pt x="753013" y="2110762"/>
                  <a:pt x="739972" y="2110762"/>
                </a:cubicBezTo>
                <a:lnTo>
                  <a:pt x="0" y="2110762"/>
                </a:lnTo>
                <a:lnTo>
                  <a:pt x="0" y="2110762"/>
                </a:lnTo>
                <a:lnTo>
                  <a:pt x="0" y="2110762"/>
                </a:lnTo>
                <a:lnTo>
                  <a:pt x="0" y="1"/>
                </a:lnTo>
                <a:lnTo>
                  <a:pt x="0" y="1"/>
                </a:lnTo>
                <a:lnTo>
                  <a:pt x="0" y="1"/>
                </a:lnTo>
                <a:lnTo>
                  <a:pt x="739972" y="1"/>
                </a:lnTo>
                <a:cubicBezTo>
                  <a:pt x="753014" y="1"/>
                  <a:pt x="765522" y="37065"/>
                  <a:pt x="774743" y="103043"/>
                </a:cubicBezTo>
                <a:cubicBezTo>
                  <a:pt x="783965" y="169018"/>
                  <a:pt x="789146" y="258502"/>
                  <a:pt x="789146" y="351805"/>
                </a:cubicBezTo>
                <a:lnTo>
                  <a:pt x="789146" y="351802"/>
                </a:lnTo>
                <a:close/>
              </a:path>
            </a:pathLst>
          </a:custGeom>
          <a:solidFill>
            <a:schemeClr val="tx1">
              <a:lumMod val="10000"/>
              <a:lumOff val="90000"/>
              <a:alpha val="90000"/>
            </a:schemeClr>
          </a:solidFill>
          <a:ln>
            <a:noFill/>
          </a:ln>
          <a:effectLst/>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220017" tIns="73816" rIns="73814" bIns="73814" numCol="1" spcCol="1270" anchor="ctr" anchorCtr="0">
            <a:noAutofit/>
          </a:bodyPr>
          <a:lstStyle/>
          <a:p>
            <a:pPr marL="321457" lvl="1" indent="-321457" defTabSz="1375123">
              <a:lnSpc>
                <a:spcPct val="120000"/>
              </a:lnSpc>
              <a:spcAft>
                <a:spcPct val="15000"/>
              </a:spcAft>
              <a:buChar char="••"/>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a:p>
            <a:pPr marL="321457" lvl="1" indent="-321457" defTabSz="1375123">
              <a:lnSpc>
                <a:spcPct val="120000"/>
              </a:lnSpc>
              <a:spcAft>
                <a:spcPct val="15000"/>
              </a:spcAft>
              <a:buChar char="••"/>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3" name="Freeform 72"/>
          <p:cNvSpPr/>
          <p:nvPr/>
        </p:nvSpPr>
        <p:spPr>
          <a:xfrm>
            <a:off x="2385204" y="4938733"/>
            <a:ext cx="3401269" cy="1109677"/>
          </a:xfrm>
          <a:custGeom>
            <a:avLst/>
            <a:gdLst>
              <a:gd name="connsiteX0" fmla="*/ 131527 w 789146"/>
              <a:gd name="connsiteY0" fmla="*/ 0 h 2110763"/>
              <a:gd name="connsiteX1" fmla="*/ 657619 w 789146"/>
              <a:gd name="connsiteY1" fmla="*/ 0 h 2110763"/>
              <a:gd name="connsiteX2" fmla="*/ 750623 w 789146"/>
              <a:gd name="connsiteY2" fmla="*/ 38524 h 2110763"/>
              <a:gd name="connsiteX3" fmla="*/ 789146 w 789146"/>
              <a:gd name="connsiteY3" fmla="*/ 131528 h 2110763"/>
              <a:gd name="connsiteX4" fmla="*/ 789146 w 789146"/>
              <a:gd name="connsiteY4" fmla="*/ 2110763 h 2110763"/>
              <a:gd name="connsiteX5" fmla="*/ 789146 w 789146"/>
              <a:gd name="connsiteY5" fmla="*/ 2110763 h 2110763"/>
              <a:gd name="connsiteX6" fmla="*/ 789146 w 789146"/>
              <a:gd name="connsiteY6" fmla="*/ 2110763 h 2110763"/>
              <a:gd name="connsiteX7" fmla="*/ 0 w 789146"/>
              <a:gd name="connsiteY7" fmla="*/ 2110763 h 2110763"/>
              <a:gd name="connsiteX8" fmla="*/ 0 w 789146"/>
              <a:gd name="connsiteY8" fmla="*/ 2110763 h 2110763"/>
              <a:gd name="connsiteX9" fmla="*/ 0 w 789146"/>
              <a:gd name="connsiteY9" fmla="*/ 2110763 h 2110763"/>
              <a:gd name="connsiteX10" fmla="*/ 0 w 789146"/>
              <a:gd name="connsiteY10" fmla="*/ 131527 h 2110763"/>
              <a:gd name="connsiteX11" fmla="*/ 38524 w 789146"/>
              <a:gd name="connsiteY11" fmla="*/ 38523 h 2110763"/>
              <a:gd name="connsiteX12" fmla="*/ 131528 w 789146"/>
              <a:gd name="connsiteY12" fmla="*/ 0 h 2110763"/>
              <a:gd name="connsiteX13" fmla="*/ 131527 w 789146"/>
              <a:gd name="connsiteY13" fmla="*/ 0 h 2110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89146" h="2110763">
                <a:moveTo>
                  <a:pt x="789146" y="351802"/>
                </a:moveTo>
                <a:lnTo>
                  <a:pt x="789146" y="1758961"/>
                </a:lnTo>
                <a:cubicBezTo>
                  <a:pt x="789146" y="1852264"/>
                  <a:pt x="783965" y="1941748"/>
                  <a:pt x="774743" y="2007723"/>
                </a:cubicBezTo>
                <a:cubicBezTo>
                  <a:pt x="765521" y="2073698"/>
                  <a:pt x="753013" y="2110762"/>
                  <a:pt x="739972" y="2110762"/>
                </a:cubicBezTo>
                <a:lnTo>
                  <a:pt x="0" y="2110762"/>
                </a:lnTo>
                <a:lnTo>
                  <a:pt x="0" y="2110762"/>
                </a:lnTo>
                <a:lnTo>
                  <a:pt x="0" y="2110762"/>
                </a:lnTo>
                <a:lnTo>
                  <a:pt x="0" y="1"/>
                </a:lnTo>
                <a:lnTo>
                  <a:pt x="0" y="1"/>
                </a:lnTo>
                <a:lnTo>
                  <a:pt x="0" y="1"/>
                </a:lnTo>
                <a:lnTo>
                  <a:pt x="739972" y="1"/>
                </a:lnTo>
                <a:cubicBezTo>
                  <a:pt x="753014" y="1"/>
                  <a:pt x="765522" y="37065"/>
                  <a:pt x="774743" y="103043"/>
                </a:cubicBezTo>
                <a:cubicBezTo>
                  <a:pt x="783965" y="169018"/>
                  <a:pt x="789146" y="258502"/>
                  <a:pt x="789146" y="351805"/>
                </a:cubicBezTo>
                <a:lnTo>
                  <a:pt x="789146" y="351802"/>
                </a:lnTo>
                <a:close/>
              </a:path>
            </a:pathLst>
          </a:custGeom>
          <a:solidFill>
            <a:schemeClr val="tx1">
              <a:lumMod val="10000"/>
              <a:lumOff val="90000"/>
              <a:alpha val="90000"/>
            </a:schemeClr>
          </a:solidFill>
          <a:ln>
            <a:noFill/>
          </a:ln>
          <a:effectLst/>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220017" tIns="73816" rIns="73814" bIns="73814" numCol="1" spcCol="1270" anchor="ctr" anchorCtr="0">
            <a:noAutofit/>
          </a:bodyPr>
          <a:lstStyle/>
          <a:p>
            <a:pPr marL="321457" lvl="1" indent="-321457" defTabSz="1375123">
              <a:lnSpc>
                <a:spcPct val="120000"/>
              </a:lnSpc>
              <a:spcAft>
                <a:spcPct val="15000"/>
              </a:spcAft>
              <a:buChar char="••"/>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a:p>
            <a:pPr marL="321457" lvl="1" indent="-321457" defTabSz="1375123">
              <a:lnSpc>
                <a:spcPct val="120000"/>
              </a:lnSpc>
              <a:spcAft>
                <a:spcPct val="15000"/>
              </a:spcAft>
              <a:buChar char="••"/>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6" name="Freeform 45"/>
          <p:cNvSpPr/>
          <p:nvPr/>
        </p:nvSpPr>
        <p:spPr>
          <a:xfrm flipH="1">
            <a:off x="7072278" y="2088553"/>
            <a:ext cx="3401269" cy="1109677"/>
          </a:xfrm>
          <a:custGeom>
            <a:avLst/>
            <a:gdLst>
              <a:gd name="connsiteX0" fmla="*/ 131527 w 789146"/>
              <a:gd name="connsiteY0" fmla="*/ 0 h 2110763"/>
              <a:gd name="connsiteX1" fmla="*/ 657619 w 789146"/>
              <a:gd name="connsiteY1" fmla="*/ 0 h 2110763"/>
              <a:gd name="connsiteX2" fmla="*/ 750623 w 789146"/>
              <a:gd name="connsiteY2" fmla="*/ 38524 h 2110763"/>
              <a:gd name="connsiteX3" fmla="*/ 789146 w 789146"/>
              <a:gd name="connsiteY3" fmla="*/ 131528 h 2110763"/>
              <a:gd name="connsiteX4" fmla="*/ 789146 w 789146"/>
              <a:gd name="connsiteY4" fmla="*/ 2110763 h 2110763"/>
              <a:gd name="connsiteX5" fmla="*/ 789146 w 789146"/>
              <a:gd name="connsiteY5" fmla="*/ 2110763 h 2110763"/>
              <a:gd name="connsiteX6" fmla="*/ 789146 w 789146"/>
              <a:gd name="connsiteY6" fmla="*/ 2110763 h 2110763"/>
              <a:gd name="connsiteX7" fmla="*/ 0 w 789146"/>
              <a:gd name="connsiteY7" fmla="*/ 2110763 h 2110763"/>
              <a:gd name="connsiteX8" fmla="*/ 0 w 789146"/>
              <a:gd name="connsiteY8" fmla="*/ 2110763 h 2110763"/>
              <a:gd name="connsiteX9" fmla="*/ 0 w 789146"/>
              <a:gd name="connsiteY9" fmla="*/ 2110763 h 2110763"/>
              <a:gd name="connsiteX10" fmla="*/ 0 w 789146"/>
              <a:gd name="connsiteY10" fmla="*/ 131527 h 2110763"/>
              <a:gd name="connsiteX11" fmla="*/ 38524 w 789146"/>
              <a:gd name="connsiteY11" fmla="*/ 38523 h 2110763"/>
              <a:gd name="connsiteX12" fmla="*/ 131528 w 789146"/>
              <a:gd name="connsiteY12" fmla="*/ 0 h 2110763"/>
              <a:gd name="connsiteX13" fmla="*/ 131527 w 789146"/>
              <a:gd name="connsiteY13" fmla="*/ 0 h 2110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89146" h="2110763">
                <a:moveTo>
                  <a:pt x="789146" y="351802"/>
                </a:moveTo>
                <a:lnTo>
                  <a:pt x="789146" y="1758961"/>
                </a:lnTo>
                <a:cubicBezTo>
                  <a:pt x="789146" y="1852264"/>
                  <a:pt x="783965" y="1941748"/>
                  <a:pt x="774743" y="2007723"/>
                </a:cubicBezTo>
                <a:cubicBezTo>
                  <a:pt x="765521" y="2073698"/>
                  <a:pt x="753013" y="2110762"/>
                  <a:pt x="739972" y="2110762"/>
                </a:cubicBezTo>
                <a:lnTo>
                  <a:pt x="0" y="2110762"/>
                </a:lnTo>
                <a:lnTo>
                  <a:pt x="0" y="2110762"/>
                </a:lnTo>
                <a:lnTo>
                  <a:pt x="0" y="2110762"/>
                </a:lnTo>
                <a:lnTo>
                  <a:pt x="0" y="1"/>
                </a:lnTo>
                <a:lnTo>
                  <a:pt x="0" y="1"/>
                </a:lnTo>
                <a:lnTo>
                  <a:pt x="0" y="1"/>
                </a:lnTo>
                <a:lnTo>
                  <a:pt x="739972" y="1"/>
                </a:lnTo>
                <a:cubicBezTo>
                  <a:pt x="753014" y="1"/>
                  <a:pt x="765522" y="37065"/>
                  <a:pt x="774743" y="103043"/>
                </a:cubicBezTo>
                <a:cubicBezTo>
                  <a:pt x="783965" y="169018"/>
                  <a:pt x="789146" y="258502"/>
                  <a:pt x="789146" y="351805"/>
                </a:cubicBezTo>
                <a:lnTo>
                  <a:pt x="789146" y="351802"/>
                </a:lnTo>
                <a:close/>
              </a:path>
            </a:pathLst>
          </a:custGeom>
          <a:solidFill>
            <a:schemeClr val="tx1">
              <a:lumMod val="10000"/>
              <a:lumOff val="90000"/>
              <a:alpha val="90000"/>
            </a:schemeClr>
          </a:solidFill>
          <a:ln>
            <a:noFill/>
          </a:ln>
          <a:effectLst/>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220017" tIns="73814" rIns="73814" bIns="73816" numCol="1" spcCol="1270" anchor="ctr" anchorCtr="0">
            <a:noAutofit/>
          </a:bodyPr>
          <a:lstStyle/>
          <a:p>
            <a:pPr marL="321457" lvl="1" indent="-321457" defTabSz="1375123">
              <a:lnSpc>
                <a:spcPct val="120000"/>
              </a:lnSpc>
              <a:spcAft>
                <a:spcPct val="15000"/>
              </a:spcAft>
              <a:buChar char="••"/>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a:p>
            <a:pPr marL="321457" lvl="1" indent="-321457" defTabSz="1375123">
              <a:lnSpc>
                <a:spcPct val="120000"/>
              </a:lnSpc>
              <a:spcAft>
                <a:spcPct val="15000"/>
              </a:spcAft>
              <a:buChar char="••"/>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3" name="Freeform 62"/>
          <p:cNvSpPr/>
          <p:nvPr/>
        </p:nvSpPr>
        <p:spPr>
          <a:xfrm flipH="1">
            <a:off x="7072278" y="3513643"/>
            <a:ext cx="3401269" cy="1109677"/>
          </a:xfrm>
          <a:custGeom>
            <a:avLst/>
            <a:gdLst>
              <a:gd name="connsiteX0" fmla="*/ 131527 w 789146"/>
              <a:gd name="connsiteY0" fmla="*/ 0 h 2110763"/>
              <a:gd name="connsiteX1" fmla="*/ 657619 w 789146"/>
              <a:gd name="connsiteY1" fmla="*/ 0 h 2110763"/>
              <a:gd name="connsiteX2" fmla="*/ 750623 w 789146"/>
              <a:gd name="connsiteY2" fmla="*/ 38524 h 2110763"/>
              <a:gd name="connsiteX3" fmla="*/ 789146 w 789146"/>
              <a:gd name="connsiteY3" fmla="*/ 131528 h 2110763"/>
              <a:gd name="connsiteX4" fmla="*/ 789146 w 789146"/>
              <a:gd name="connsiteY4" fmla="*/ 2110763 h 2110763"/>
              <a:gd name="connsiteX5" fmla="*/ 789146 w 789146"/>
              <a:gd name="connsiteY5" fmla="*/ 2110763 h 2110763"/>
              <a:gd name="connsiteX6" fmla="*/ 789146 w 789146"/>
              <a:gd name="connsiteY6" fmla="*/ 2110763 h 2110763"/>
              <a:gd name="connsiteX7" fmla="*/ 0 w 789146"/>
              <a:gd name="connsiteY7" fmla="*/ 2110763 h 2110763"/>
              <a:gd name="connsiteX8" fmla="*/ 0 w 789146"/>
              <a:gd name="connsiteY8" fmla="*/ 2110763 h 2110763"/>
              <a:gd name="connsiteX9" fmla="*/ 0 w 789146"/>
              <a:gd name="connsiteY9" fmla="*/ 2110763 h 2110763"/>
              <a:gd name="connsiteX10" fmla="*/ 0 w 789146"/>
              <a:gd name="connsiteY10" fmla="*/ 131527 h 2110763"/>
              <a:gd name="connsiteX11" fmla="*/ 38524 w 789146"/>
              <a:gd name="connsiteY11" fmla="*/ 38523 h 2110763"/>
              <a:gd name="connsiteX12" fmla="*/ 131528 w 789146"/>
              <a:gd name="connsiteY12" fmla="*/ 0 h 2110763"/>
              <a:gd name="connsiteX13" fmla="*/ 131527 w 789146"/>
              <a:gd name="connsiteY13" fmla="*/ 0 h 2110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89146" h="2110763">
                <a:moveTo>
                  <a:pt x="789146" y="351802"/>
                </a:moveTo>
                <a:lnTo>
                  <a:pt x="789146" y="1758961"/>
                </a:lnTo>
                <a:cubicBezTo>
                  <a:pt x="789146" y="1852264"/>
                  <a:pt x="783965" y="1941748"/>
                  <a:pt x="774743" y="2007723"/>
                </a:cubicBezTo>
                <a:cubicBezTo>
                  <a:pt x="765521" y="2073698"/>
                  <a:pt x="753013" y="2110762"/>
                  <a:pt x="739972" y="2110762"/>
                </a:cubicBezTo>
                <a:lnTo>
                  <a:pt x="0" y="2110762"/>
                </a:lnTo>
                <a:lnTo>
                  <a:pt x="0" y="2110762"/>
                </a:lnTo>
                <a:lnTo>
                  <a:pt x="0" y="2110762"/>
                </a:lnTo>
                <a:lnTo>
                  <a:pt x="0" y="1"/>
                </a:lnTo>
                <a:lnTo>
                  <a:pt x="0" y="1"/>
                </a:lnTo>
                <a:lnTo>
                  <a:pt x="0" y="1"/>
                </a:lnTo>
                <a:lnTo>
                  <a:pt x="739972" y="1"/>
                </a:lnTo>
                <a:cubicBezTo>
                  <a:pt x="753014" y="1"/>
                  <a:pt x="765522" y="37065"/>
                  <a:pt x="774743" y="103043"/>
                </a:cubicBezTo>
                <a:cubicBezTo>
                  <a:pt x="783965" y="169018"/>
                  <a:pt x="789146" y="258502"/>
                  <a:pt x="789146" y="351805"/>
                </a:cubicBezTo>
                <a:lnTo>
                  <a:pt x="789146" y="351802"/>
                </a:lnTo>
                <a:close/>
              </a:path>
            </a:pathLst>
          </a:custGeom>
          <a:solidFill>
            <a:schemeClr val="tx1">
              <a:lumMod val="10000"/>
              <a:lumOff val="90000"/>
              <a:alpha val="90000"/>
            </a:schemeClr>
          </a:solidFill>
          <a:ln>
            <a:noFill/>
          </a:ln>
          <a:effectLst/>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220017" tIns="73816" rIns="73814" bIns="73814" numCol="1" spcCol="1270" anchor="ctr" anchorCtr="0">
            <a:noAutofit/>
          </a:bodyPr>
          <a:lstStyle/>
          <a:p>
            <a:pPr marL="321457" lvl="1" indent="-321457" defTabSz="1375123">
              <a:lnSpc>
                <a:spcPct val="120000"/>
              </a:lnSpc>
              <a:spcAft>
                <a:spcPct val="15000"/>
              </a:spcAft>
              <a:buChar char="••"/>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a:p>
            <a:pPr marL="321457" lvl="1" indent="-321457" defTabSz="1375123">
              <a:lnSpc>
                <a:spcPct val="120000"/>
              </a:lnSpc>
              <a:spcAft>
                <a:spcPct val="15000"/>
              </a:spcAft>
              <a:buChar char="••"/>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5" name="Freeform 64"/>
          <p:cNvSpPr/>
          <p:nvPr/>
        </p:nvSpPr>
        <p:spPr>
          <a:xfrm flipH="1">
            <a:off x="7072278" y="4938733"/>
            <a:ext cx="3401269" cy="1109677"/>
          </a:xfrm>
          <a:custGeom>
            <a:avLst/>
            <a:gdLst>
              <a:gd name="connsiteX0" fmla="*/ 131527 w 789146"/>
              <a:gd name="connsiteY0" fmla="*/ 0 h 2110763"/>
              <a:gd name="connsiteX1" fmla="*/ 657619 w 789146"/>
              <a:gd name="connsiteY1" fmla="*/ 0 h 2110763"/>
              <a:gd name="connsiteX2" fmla="*/ 750623 w 789146"/>
              <a:gd name="connsiteY2" fmla="*/ 38524 h 2110763"/>
              <a:gd name="connsiteX3" fmla="*/ 789146 w 789146"/>
              <a:gd name="connsiteY3" fmla="*/ 131528 h 2110763"/>
              <a:gd name="connsiteX4" fmla="*/ 789146 w 789146"/>
              <a:gd name="connsiteY4" fmla="*/ 2110763 h 2110763"/>
              <a:gd name="connsiteX5" fmla="*/ 789146 w 789146"/>
              <a:gd name="connsiteY5" fmla="*/ 2110763 h 2110763"/>
              <a:gd name="connsiteX6" fmla="*/ 789146 w 789146"/>
              <a:gd name="connsiteY6" fmla="*/ 2110763 h 2110763"/>
              <a:gd name="connsiteX7" fmla="*/ 0 w 789146"/>
              <a:gd name="connsiteY7" fmla="*/ 2110763 h 2110763"/>
              <a:gd name="connsiteX8" fmla="*/ 0 w 789146"/>
              <a:gd name="connsiteY8" fmla="*/ 2110763 h 2110763"/>
              <a:gd name="connsiteX9" fmla="*/ 0 w 789146"/>
              <a:gd name="connsiteY9" fmla="*/ 2110763 h 2110763"/>
              <a:gd name="connsiteX10" fmla="*/ 0 w 789146"/>
              <a:gd name="connsiteY10" fmla="*/ 131527 h 2110763"/>
              <a:gd name="connsiteX11" fmla="*/ 38524 w 789146"/>
              <a:gd name="connsiteY11" fmla="*/ 38523 h 2110763"/>
              <a:gd name="connsiteX12" fmla="*/ 131528 w 789146"/>
              <a:gd name="connsiteY12" fmla="*/ 0 h 2110763"/>
              <a:gd name="connsiteX13" fmla="*/ 131527 w 789146"/>
              <a:gd name="connsiteY13" fmla="*/ 0 h 2110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89146" h="2110763">
                <a:moveTo>
                  <a:pt x="789146" y="351802"/>
                </a:moveTo>
                <a:lnTo>
                  <a:pt x="789146" y="1758961"/>
                </a:lnTo>
                <a:cubicBezTo>
                  <a:pt x="789146" y="1852264"/>
                  <a:pt x="783965" y="1941748"/>
                  <a:pt x="774743" y="2007723"/>
                </a:cubicBezTo>
                <a:cubicBezTo>
                  <a:pt x="765521" y="2073698"/>
                  <a:pt x="753013" y="2110762"/>
                  <a:pt x="739972" y="2110762"/>
                </a:cubicBezTo>
                <a:lnTo>
                  <a:pt x="0" y="2110762"/>
                </a:lnTo>
                <a:lnTo>
                  <a:pt x="0" y="2110762"/>
                </a:lnTo>
                <a:lnTo>
                  <a:pt x="0" y="2110762"/>
                </a:lnTo>
                <a:lnTo>
                  <a:pt x="0" y="1"/>
                </a:lnTo>
                <a:lnTo>
                  <a:pt x="0" y="1"/>
                </a:lnTo>
                <a:lnTo>
                  <a:pt x="0" y="1"/>
                </a:lnTo>
                <a:lnTo>
                  <a:pt x="739972" y="1"/>
                </a:lnTo>
                <a:cubicBezTo>
                  <a:pt x="753014" y="1"/>
                  <a:pt x="765522" y="37065"/>
                  <a:pt x="774743" y="103043"/>
                </a:cubicBezTo>
                <a:cubicBezTo>
                  <a:pt x="783965" y="169018"/>
                  <a:pt x="789146" y="258502"/>
                  <a:pt x="789146" y="351805"/>
                </a:cubicBezTo>
                <a:lnTo>
                  <a:pt x="789146" y="351802"/>
                </a:lnTo>
                <a:close/>
              </a:path>
            </a:pathLst>
          </a:custGeom>
          <a:solidFill>
            <a:schemeClr val="tx1">
              <a:lumMod val="10000"/>
              <a:lumOff val="90000"/>
              <a:alpha val="90000"/>
            </a:schemeClr>
          </a:solidFill>
          <a:ln>
            <a:noFill/>
          </a:ln>
          <a:effectLst/>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220017" tIns="73816" rIns="73814" bIns="73814" numCol="1" spcCol="1270" anchor="ctr" anchorCtr="0">
            <a:noAutofit/>
          </a:bodyPr>
          <a:lstStyle/>
          <a:p>
            <a:pPr marL="321457" lvl="1" indent="-321457" defTabSz="1375123">
              <a:lnSpc>
                <a:spcPct val="120000"/>
              </a:lnSpc>
              <a:spcAft>
                <a:spcPct val="15000"/>
              </a:spcAft>
              <a:buChar char="••"/>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a:p>
            <a:pPr marL="321457" lvl="1" indent="-321457" defTabSz="1375123">
              <a:lnSpc>
                <a:spcPct val="120000"/>
              </a:lnSpc>
              <a:spcAft>
                <a:spcPct val="15000"/>
              </a:spcAft>
              <a:buChar char="••"/>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Left-Right Arrow 61"/>
          <p:cNvSpPr/>
          <p:nvPr/>
        </p:nvSpPr>
        <p:spPr>
          <a:xfrm>
            <a:off x="5948333" y="2441774"/>
            <a:ext cx="1018682" cy="403231"/>
          </a:xfrm>
          <a:prstGeom prst="leftRightArrow">
            <a:avLst>
              <a:gd name="adj1" fmla="val 50000"/>
              <a:gd name="adj2" fmla="val 65081"/>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6" name="Left-Right Arrow 65"/>
          <p:cNvSpPr/>
          <p:nvPr/>
        </p:nvSpPr>
        <p:spPr>
          <a:xfrm>
            <a:off x="5948333" y="3866864"/>
            <a:ext cx="1018682" cy="403231"/>
          </a:xfrm>
          <a:prstGeom prst="leftRightArrow">
            <a:avLst>
              <a:gd name="adj1" fmla="val 50000"/>
              <a:gd name="adj2" fmla="val 65081"/>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7" name="Left-Right Arrow 66"/>
          <p:cNvSpPr/>
          <p:nvPr/>
        </p:nvSpPr>
        <p:spPr>
          <a:xfrm>
            <a:off x="5948333" y="5291954"/>
            <a:ext cx="1018682" cy="403231"/>
          </a:xfrm>
          <a:prstGeom prst="leftRightArrow">
            <a:avLst>
              <a:gd name="adj1" fmla="val 50000"/>
              <a:gd name="adj2" fmla="val 65081"/>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4" name="Text Placeholder 3"/>
          <p:cNvSpPr txBox="1">
            <a:spLocks/>
          </p:cNvSpPr>
          <p:nvPr/>
        </p:nvSpPr>
        <p:spPr>
          <a:xfrm>
            <a:off x="3102230" y="2293119"/>
            <a:ext cx="2362794" cy="701731"/>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85829">
              <a:lnSpc>
                <a:spcPct val="120000"/>
              </a:lnSpc>
              <a:spcBef>
                <a:spcPct val="20000"/>
              </a:spcBef>
              <a:defRPr/>
            </a:pPr>
            <a:r>
              <a:rPr lang="zh-CN" altLang="en-US" sz="1400"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r>
              <a:rPr lang="en-US" sz="8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
            </a:r>
            <a:br>
              <a:rPr lang="en-US" sz="8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br>
            <a:r>
              <a:rPr lang="en-US" altLang="zh-CN" sz="800"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r>
              <a:rPr lang="en-US" sz="800"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 </a:t>
            </a:r>
            <a:endParaRPr lang="en-US" sz="8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5" name="Freeform 45"/>
          <p:cNvSpPr>
            <a:spLocks noEditPoints="1"/>
          </p:cNvSpPr>
          <p:nvPr/>
        </p:nvSpPr>
        <p:spPr bwMode="auto">
          <a:xfrm>
            <a:off x="2545177" y="2460506"/>
            <a:ext cx="437275" cy="437275"/>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1"/>
          </a:solidFill>
          <a:ln w="9525">
            <a:noFill/>
            <a:round/>
            <a:headEnd/>
            <a:tailEnd/>
          </a:ln>
        </p:spPr>
        <p:txBody>
          <a:bodyPr vert="horz" wrap="square" lIns="128580" tIns="64290" rIns="128580" bIns="64290"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8" name="Text Placeholder 3"/>
          <p:cNvSpPr txBox="1">
            <a:spLocks/>
          </p:cNvSpPr>
          <p:nvPr/>
        </p:nvSpPr>
        <p:spPr>
          <a:xfrm>
            <a:off x="3102230" y="3713592"/>
            <a:ext cx="2362794" cy="701731"/>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85829">
              <a:lnSpc>
                <a:spcPct val="120000"/>
              </a:lnSpc>
              <a:spcBef>
                <a:spcPct val="20000"/>
              </a:spcBef>
              <a:defRPr/>
            </a:pPr>
            <a:r>
              <a:rPr lang="zh-CN" altLang="en-US" sz="1400"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r>
              <a:rPr lang="en-US" sz="8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
            </a:r>
            <a:br>
              <a:rPr lang="en-US" sz="8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br>
            <a:r>
              <a:rPr lang="en-US" altLang="zh-CN" sz="800"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 </a:t>
            </a:r>
            <a:endParaRPr lang="en-US" altLang="zh-CN" sz="8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9" name="Freeform 45"/>
          <p:cNvSpPr>
            <a:spLocks noEditPoints="1"/>
          </p:cNvSpPr>
          <p:nvPr/>
        </p:nvSpPr>
        <p:spPr bwMode="auto">
          <a:xfrm>
            <a:off x="2545177" y="3880979"/>
            <a:ext cx="437275" cy="437275"/>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2"/>
          </a:solidFill>
          <a:ln w="9525">
            <a:noFill/>
            <a:round/>
            <a:headEnd/>
            <a:tailEnd/>
          </a:ln>
        </p:spPr>
        <p:txBody>
          <a:bodyPr vert="horz" wrap="square" lIns="128580" tIns="64290" rIns="128580" bIns="64290"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0" name="Text Placeholder 3"/>
          <p:cNvSpPr txBox="1">
            <a:spLocks/>
          </p:cNvSpPr>
          <p:nvPr/>
        </p:nvSpPr>
        <p:spPr>
          <a:xfrm>
            <a:off x="3102230" y="5150844"/>
            <a:ext cx="2362794" cy="701731"/>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85829">
              <a:lnSpc>
                <a:spcPct val="120000"/>
              </a:lnSpc>
              <a:spcBef>
                <a:spcPct val="20000"/>
              </a:spcBef>
              <a:defRPr/>
            </a:pPr>
            <a:r>
              <a:rPr lang="zh-CN" altLang="en-US" sz="1400"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r>
              <a:rPr lang="en-US" sz="8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
            </a:r>
            <a:br>
              <a:rPr lang="en-US" sz="8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br>
            <a:r>
              <a:rPr lang="en-US" altLang="zh-CN" sz="800"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 </a:t>
            </a:r>
            <a:endParaRPr lang="en-US" altLang="zh-CN" sz="8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1" name="Freeform 45"/>
          <p:cNvSpPr>
            <a:spLocks noEditPoints="1"/>
          </p:cNvSpPr>
          <p:nvPr/>
        </p:nvSpPr>
        <p:spPr bwMode="auto">
          <a:xfrm>
            <a:off x="2545177" y="5318231"/>
            <a:ext cx="437275" cy="437275"/>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3"/>
          </a:solidFill>
          <a:ln w="9525">
            <a:noFill/>
            <a:round/>
            <a:headEnd/>
            <a:tailEnd/>
          </a:ln>
        </p:spPr>
        <p:txBody>
          <a:bodyPr vert="horz" wrap="square" lIns="128580" tIns="64290" rIns="128580" bIns="64290"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4" name="Freeform 45"/>
          <p:cNvSpPr>
            <a:spLocks noEditPoints="1"/>
          </p:cNvSpPr>
          <p:nvPr/>
        </p:nvSpPr>
        <p:spPr bwMode="auto">
          <a:xfrm>
            <a:off x="9849513" y="2460506"/>
            <a:ext cx="437275" cy="437275"/>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4"/>
          </a:solidFill>
          <a:ln w="9525">
            <a:noFill/>
            <a:round/>
            <a:headEnd/>
            <a:tailEnd/>
          </a:ln>
        </p:spPr>
        <p:txBody>
          <a:bodyPr vert="horz" wrap="square" lIns="128580" tIns="64290" rIns="128580" bIns="64290"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7" name="Text Placeholder 3"/>
          <p:cNvSpPr txBox="1">
            <a:spLocks/>
          </p:cNvSpPr>
          <p:nvPr/>
        </p:nvSpPr>
        <p:spPr>
          <a:xfrm>
            <a:off x="7388243" y="2293119"/>
            <a:ext cx="2362794" cy="701731"/>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r" defTabSz="1285829">
              <a:lnSpc>
                <a:spcPct val="120000"/>
              </a:lnSpc>
              <a:spcBef>
                <a:spcPct val="20000"/>
              </a:spcBef>
              <a:defRPr/>
            </a:pPr>
            <a:r>
              <a:rPr lang="zh-CN" altLang="en-US" sz="1400" b="1"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r>
              <a:rPr lang="en-US" sz="14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
            </a:r>
            <a:br>
              <a:rPr lang="en-US" sz="14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br>
            <a:r>
              <a:rPr lang="en-US" altLang="zh-CN" sz="800"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 </a:t>
            </a:r>
            <a:endParaRPr lang="en-US" altLang="zh-CN" sz="8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0" name="Freeform 45"/>
          <p:cNvSpPr>
            <a:spLocks noEditPoints="1"/>
          </p:cNvSpPr>
          <p:nvPr/>
        </p:nvSpPr>
        <p:spPr bwMode="auto">
          <a:xfrm>
            <a:off x="9849513" y="3880979"/>
            <a:ext cx="437275" cy="437275"/>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5"/>
          </a:solidFill>
          <a:ln w="9525">
            <a:noFill/>
            <a:round/>
            <a:headEnd/>
            <a:tailEnd/>
          </a:ln>
        </p:spPr>
        <p:txBody>
          <a:bodyPr vert="horz" wrap="square" lIns="128580" tIns="64290" rIns="128580" bIns="64290"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1" name="Text Placeholder 3"/>
          <p:cNvSpPr txBox="1">
            <a:spLocks/>
          </p:cNvSpPr>
          <p:nvPr/>
        </p:nvSpPr>
        <p:spPr>
          <a:xfrm>
            <a:off x="7388243" y="3713592"/>
            <a:ext cx="2362794" cy="701731"/>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r" defTabSz="1285829">
              <a:lnSpc>
                <a:spcPct val="120000"/>
              </a:lnSpc>
              <a:spcBef>
                <a:spcPct val="20000"/>
              </a:spcBef>
              <a:defRPr/>
            </a:pPr>
            <a:r>
              <a:rPr lang="zh-CN" altLang="en-US" sz="1400" b="1"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r>
              <a:rPr lang="en-US" sz="14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
            </a:r>
            <a:br>
              <a:rPr lang="en-US" sz="14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br>
            <a:r>
              <a:rPr lang="en-US" altLang="zh-CN" sz="800"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 </a:t>
            </a:r>
            <a:endParaRPr lang="en-US" altLang="zh-CN" sz="8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2" name="Freeform 45"/>
          <p:cNvSpPr>
            <a:spLocks noEditPoints="1"/>
          </p:cNvSpPr>
          <p:nvPr/>
        </p:nvSpPr>
        <p:spPr bwMode="auto">
          <a:xfrm>
            <a:off x="9849513" y="5331043"/>
            <a:ext cx="437275" cy="437275"/>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6"/>
          </a:solidFill>
          <a:ln w="9525">
            <a:noFill/>
            <a:round/>
            <a:headEnd/>
            <a:tailEnd/>
          </a:ln>
        </p:spPr>
        <p:txBody>
          <a:bodyPr vert="horz" wrap="square" lIns="128580" tIns="64290" rIns="128580" bIns="64290" numCol="1" anchor="t" anchorCtr="0" compatLnSpc="1">
            <a:prstTxWarp prst="textNoShape">
              <a:avLst/>
            </a:prstTxWarp>
          </a:bodyPr>
          <a:lstStyle/>
          <a:p>
            <a:pPr>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3" name="Text Placeholder 3"/>
          <p:cNvSpPr txBox="1">
            <a:spLocks/>
          </p:cNvSpPr>
          <p:nvPr/>
        </p:nvSpPr>
        <p:spPr>
          <a:xfrm>
            <a:off x="7388243" y="5163656"/>
            <a:ext cx="2362794" cy="701731"/>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r" defTabSz="1285829">
              <a:lnSpc>
                <a:spcPct val="120000"/>
              </a:lnSpc>
              <a:spcBef>
                <a:spcPct val="20000"/>
              </a:spcBef>
              <a:defRPr/>
            </a:pPr>
            <a:r>
              <a:rPr lang="zh-CN" altLang="en-US" sz="1400" b="1"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r>
              <a:rPr lang="en-US" sz="14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
            </a:r>
            <a:br>
              <a:rPr lang="en-US" sz="14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br>
            <a:r>
              <a:rPr lang="en-US" altLang="zh-CN" sz="800"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 </a:t>
            </a:r>
            <a:endParaRPr lang="en-US" altLang="zh-CN" sz="8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8" name="Rounded Rectangle 67"/>
          <p:cNvSpPr/>
          <p:nvPr/>
        </p:nvSpPr>
        <p:spPr>
          <a:xfrm>
            <a:off x="964706" y="2009070"/>
            <a:ext cx="1431664" cy="1276830"/>
          </a:xfrm>
          <a:prstGeom prst="roundRect">
            <a:avLst/>
          </a:prstGeom>
          <a:solidFill>
            <a:schemeClr val="accent1"/>
          </a:solidFill>
          <a:ln>
            <a:no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0" tIns="0" rIns="0" bIns="0" numCol="1" spcCol="1270" anchor="ctr" anchorCtr="0">
            <a:noAutofit/>
          </a:bodyPr>
          <a:lstStyle/>
          <a:p>
            <a:pPr algn="ctr" defTabSz="1437629">
              <a:lnSpc>
                <a:spcPct val="120000"/>
              </a:lnSpc>
              <a:spcAft>
                <a:spcPct val="35000"/>
              </a:spcAft>
            </a:pPr>
            <a:r>
              <a:rPr lang="en-US" sz="2000" dirty="0">
                <a:latin typeface="Arial" panose="020B0604020202020204" pitchFamily="34" charset="0"/>
                <a:ea typeface="微软雅黑" panose="020B0503020204020204" pitchFamily="34" charset="-122"/>
                <a:cs typeface="+mn-ea"/>
                <a:sym typeface="Arial" panose="020B0604020202020204" pitchFamily="34" charset="0"/>
              </a:rPr>
              <a:t>01</a:t>
            </a:r>
          </a:p>
        </p:txBody>
      </p:sp>
      <p:sp>
        <p:nvSpPr>
          <p:cNvPr id="70" name="Rounded Rectangle 69"/>
          <p:cNvSpPr/>
          <p:nvPr/>
        </p:nvSpPr>
        <p:spPr>
          <a:xfrm>
            <a:off x="964706" y="3434163"/>
            <a:ext cx="1431664" cy="1276827"/>
          </a:xfrm>
          <a:prstGeom prst="roundRect">
            <a:avLst/>
          </a:prstGeom>
          <a:solidFill>
            <a:schemeClr val="accent2"/>
          </a:solidFill>
          <a:ln>
            <a:no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0" tIns="0" rIns="0" bIns="0" numCol="1" spcCol="1270" anchor="ctr" anchorCtr="0">
            <a:noAutofit/>
          </a:bodyPr>
          <a:lstStyle/>
          <a:p>
            <a:pPr algn="ctr" defTabSz="1437629">
              <a:lnSpc>
                <a:spcPct val="120000"/>
              </a:lnSpc>
              <a:spcAft>
                <a:spcPct val="35000"/>
              </a:spcAft>
            </a:pPr>
            <a:r>
              <a:rPr lang="en-US" sz="2000" dirty="0">
                <a:latin typeface="Arial" panose="020B0604020202020204" pitchFamily="34" charset="0"/>
                <a:ea typeface="微软雅黑" panose="020B0503020204020204" pitchFamily="34" charset="-122"/>
                <a:cs typeface="+mn-ea"/>
                <a:sym typeface="Arial" panose="020B0604020202020204" pitchFamily="34" charset="0"/>
              </a:rPr>
              <a:t>02</a:t>
            </a:r>
          </a:p>
        </p:txBody>
      </p:sp>
      <p:sp>
        <p:nvSpPr>
          <p:cNvPr id="72" name="Rounded Rectangle 71"/>
          <p:cNvSpPr/>
          <p:nvPr/>
        </p:nvSpPr>
        <p:spPr>
          <a:xfrm>
            <a:off x="964706" y="4859254"/>
            <a:ext cx="1431664" cy="1276827"/>
          </a:xfrm>
          <a:prstGeom prst="roundRect">
            <a:avLst/>
          </a:prstGeom>
          <a:solidFill>
            <a:schemeClr val="accent3"/>
          </a:solidFill>
          <a:ln>
            <a:no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0" tIns="0" rIns="0" bIns="0" numCol="1" spcCol="1270" anchor="ctr" anchorCtr="0">
            <a:noAutofit/>
          </a:bodyPr>
          <a:lstStyle/>
          <a:p>
            <a:pPr algn="ctr" defTabSz="1437629">
              <a:lnSpc>
                <a:spcPct val="120000"/>
              </a:lnSpc>
              <a:spcAft>
                <a:spcPct val="35000"/>
              </a:spcAft>
            </a:pPr>
            <a:r>
              <a:rPr lang="en-US" sz="2000" dirty="0">
                <a:latin typeface="Arial" panose="020B0604020202020204" pitchFamily="34" charset="0"/>
                <a:ea typeface="微软雅黑" panose="020B0503020204020204" pitchFamily="34" charset="-122"/>
                <a:cs typeface="+mn-ea"/>
                <a:sym typeface="Arial" panose="020B0604020202020204" pitchFamily="34" charset="0"/>
              </a:rPr>
              <a:t>03</a:t>
            </a:r>
          </a:p>
        </p:txBody>
      </p:sp>
      <p:sp>
        <p:nvSpPr>
          <p:cNvPr id="45" name="Rounded Rectangle 44"/>
          <p:cNvSpPr/>
          <p:nvPr/>
        </p:nvSpPr>
        <p:spPr>
          <a:xfrm flipH="1">
            <a:off x="10462380" y="2009070"/>
            <a:ext cx="1431664" cy="1276830"/>
          </a:xfrm>
          <a:prstGeom prst="roundRect">
            <a:avLst/>
          </a:prstGeom>
          <a:solidFill>
            <a:schemeClr val="accent4"/>
          </a:solidFill>
          <a:ln>
            <a:no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0" tIns="0" rIns="0" bIns="0" numCol="1" spcCol="1270" anchor="ctr" anchorCtr="0">
            <a:noAutofit/>
          </a:bodyPr>
          <a:lstStyle/>
          <a:p>
            <a:pPr algn="ctr" defTabSz="1437629">
              <a:lnSpc>
                <a:spcPct val="120000"/>
              </a:lnSpc>
              <a:spcAft>
                <a:spcPct val="35000"/>
              </a:spcAft>
            </a:pPr>
            <a:r>
              <a:rPr lang="en-US" sz="2000" dirty="0">
                <a:latin typeface="Arial" panose="020B0604020202020204" pitchFamily="34" charset="0"/>
                <a:ea typeface="微软雅黑" panose="020B0503020204020204" pitchFamily="34" charset="-122"/>
                <a:cs typeface="+mn-ea"/>
                <a:sym typeface="Arial" panose="020B0604020202020204" pitchFamily="34" charset="0"/>
              </a:rPr>
              <a:t>04</a:t>
            </a:r>
          </a:p>
        </p:txBody>
      </p:sp>
      <p:sp>
        <p:nvSpPr>
          <p:cNvPr id="48" name="Rounded Rectangle 47"/>
          <p:cNvSpPr/>
          <p:nvPr/>
        </p:nvSpPr>
        <p:spPr>
          <a:xfrm flipH="1">
            <a:off x="10462380" y="3434163"/>
            <a:ext cx="1431664" cy="1276827"/>
          </a:xfrm>
          <a:prstGeom prst="roundRect">
            <a:avLst/>
          </a:prstGeom>
          <a:solidFill>
            <a:schemeClr val="accent5"/>
          </a:solidFill>
          <a:ln>
            <a:no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0" tIns="0" rIns="0" bIns="0" numCol="1" spcCol="1270" anchor="ctr" anchorCtr="0">
            <a:noAutofit/>
          </a:bodyPr>
          <a:lstStyle/>
          <a:p>
            <a:pPr algn="ctr" defTabSz="1437629">
              <a:lnSpc>
                <a:spcPct val="120000"/>
              </a:lnSpc>
              <a:spcAft>
                <a:spcPct val="35000"/>
              </a:spcAft>
            </a:pPr>
            <a:r>
              <a:rPr lang="en-US" sz="2000" dirty="0">
                <a:latin typeface="Arial" panose="020B0604020202020204" pitchFamily="34" charset="0"/>
                <a:ea typeface="微软雅黑" panose="020B0503020204020204" pitchFamily="34" charset="-122"/>
                <a:cs typeface="+mn-ea"/>
                <a:sym typeface="Arial" panose="020B0604020202020204" pitchFamily="34" charset="0"/>
              </a:rPr>
              <a:t>05</a:t>
            </a:r>
          </a:p>
        </p:txBody>
      </p:sp>
      <p:sp>
        <p:nvSpPr>
          <p:cNvPr id="64" name="Rounded Rectangle 63"/>
          <p:cNvSpPr/>
          <p:nvPr/>
        </p:nvSpPr>
        <p:spPr>
          <a:xfrm flipH="1">
            <a:off x="10462380" y="4859254"/>
            <a:ext cx="1431664" cy="1276827"/>
          </a:xfrm>
          <a:prstGeom prst="roundRect">
            <a:avLst/>
          </a:prstGeom>
          <a:solidFill>
            <a:schemeClr val="accent6"/>
          </a:solidFill>
          <a:ln>
            <a:no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0" tIns="0" rIns="0" bIns="0" numCol="1" spcCol="1270" anchor="ctr" anchorCtr="0">
            <a:noAutofit/>
          </a:bodyPr>
          <a:lstStyle/>
          <a:p>
            <a:pPr algn="ctr" defTabSz="1437629">
              <a:lnSpc>
                <a:spcPct val="120000"/>
              </a:lnSpc>
              <a:spcAft>
                <a:spcPct val="35000"/>
              </a:spcAft>
            </a:pPr>
            <a:r>
              <a:rPr lang="en-US" sz="2000" dirty="0">
                <a:latin typeface="Arial" panose="020B0604020202020204" pitchFamily="34" charset="0"/>
                <a:ea typeface="微软雅黑" panose="020B0503020204020204" pitchFamily="34" charset="-122"/>
                <a:cs typeface="+mn-ea"/>
                <a:sym typeface="Arial" panose="020B0604020202020204" pitchFamily="34" charset="0"/>
              </a:rPr>
              <a:t>06</a:t>
            </a:r>
          </a:p>
        </p:txBody>
      </p:sp>
      <p:sp>
        <p:nvSpPr>
          <p:cNvPr id="29" name="TextBox 8"/>
          <p:cNvSpPr txBox="1"/>
          <p:nvPr/>
        </p:nvSpPr>
        <p:spPr>
          <a:xfrm>
            <a:off x="5273787" y="357205"/>
            <a:ext cx="2311176" cy="447739"/>
          </a:xfrm>
          <a:prstGeom prst="rect">
            <a:avLst/>
          </a:prstGeom>
          <a:noFill/>
        </p:spPr>
        <p:txBody>
          <a:bodyPr wrap="square" lIns="0" tIns="0" rIns="0" bIns="0" rtlCol="0" anchor="ctr">
            <a:spAutoFit/>
          </a:bodyPr>
          <a:lstStyle/>
          <a:p>
            <a:pPr algn="ctr"/>
            <a:r>
              <a:rPr lang="zh-CN" altLang="en-US" sz="2800" dirty="0" smtClean="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rPr>
              <a:t>年度工作概述</a:t>
            </a:r>
            <a:endParaRPr lang="zh-CN" altLang="en-US" sz="3600" dirty="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0" name="TextBox 8"/>
          <p:cNvSpPr txBox="1"/>
          <p:nvPr/>
        </p:nvSpPr>
        <p:spPr>
          <a:xfrm>
            <a:off x="5273787" y="824352"/>
            <a:ext cx="2311176" cy="169277"/>
          </a:xfrm>
          <a:prstGeom prst="rect">
            <a:avLst/>
          </a:prstGeom>
          <a:noFill/>
        </p:spPr>
        <p:txBody>
          <a:bodyPr wrap="square" lIns="0" tIns="0" rIns="0" bIns="0" rtlCol="0" anchor="ctr">
            <a:spAutoFit/>
          </a:bodyPr>
          <a:lstStyle/>
          <a:p>
            <a:pPr algn="ctr"/>
            <a:r>
              <a:rPr lang="en-US" altLang="zh-CN" sz="1100" dirty="0" smtClean="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rPr>
              <a:t>CLICK TO ADD CAPTION TEXT</a:t>
            </a:r>
            <a:endParaRPr lang="zh-CN" altLang="en-US" sz="1400" dirty="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3522278075"/>
      </p:ext>
    </p:extLst>
  </p:cSld>
  <p:clrMapOvr>
    <a:masterClrMapping/>
  </p:clrMapOvr>
  <mc:AlternateContent xmlns:mc="http://schemas.openxmlformats.org/markup-compatibility/2006" xmlns:p14="http://schemas.microsoft.com/office/powerpoint/2010/main">
    <mc:Choice Requires="p14">
      <p:transition spd="slow" p14:dur="1600" advTm="0">
        <p:blinds dir="vert"/>
      </p:transition>
    </mc:Choice>
    <mc:Fallback xmlns="">
      <p:transition spd="slow"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50000" decel="50000" fill="hold" grpId="0" nodeType="afterEffect">
                                  <p:stCondLst>
                                    <p:cond delay="0"/>
                                  </p:stCondLst>
                                  <p:childTnLst>
                                    <p:set>
                                      <p:cBhvr>
                                        <p:cTn id="6" dur="1" fill="hold">
                                          <p:stCondLst>
                                            <p:cond delay="0"/>
                                          </p:stCondLst>
                                        </p:cTn>
                                        <p:tgtEl>
                                          <p:spTgt spid="68"/>
                                        </p:tgtEl>
                                        <p:attrNameLst>
                                          <p:attrName>style.visibility</p:attrName>
                                        </p:attrNameLst>
                                      </p:cBhvr>
                                      <p:to>
                                        <p:strVal val="visible"/>
                                      </p:to>
                                    </p:set>
                                    <p:anim calcmode="lin" valueType="num">
                                      <p:cBhvr additive="base">
                                        <p:cTn id="7" dur="500" fill="hold"/>
                                        <p:tgtEl>
                                          <p:spTgt spid="68"/>
                                        </p:tgtEl>
                                        <p:attrNameLst>
                                          <p:attrName>ppt_x</p:attrName>
                                        </p:attrNameLst>
                                      </p:cBhvr>
                                      <p:tavLst>
                                        <p:tav tm="0">
                                          <p:val>
                                            <p:strVal val="#ppt_x"/>
                                          </p:val>
                                        </p:tav>
                                        <p:tav tm="100000">
                                          <p:val>
                                            <p:strVal val="#ppt_x"/>
                                          </p:val>
                                        </p:tav>
                                      </p:tavLst>
                                    </p:anim>
                                    <p:anim calcmode="lin" valueType="num">
                                      <p:cBhvr additive="base">
                                        <p:cTn id="8" dur="500" fill="hold"/>
                                        <p:tgtEl>
                                          <p:spTgt spid="68"/>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69"/>
                                        </p:tgtEl>
                                        <p:attrNameLst>
                                          <p:attrName>style.visibility</p:attrName>
                                        </p:attrNameLst>
                                      </p:cBhvr>
                                      <p:to>
                                        <p:strVal val="visible"/>
                                      </p:to>
                                    </p:set>
                                    <p:animEffect transition="in" filter="wipe(left)">
                                      <p:cBhvr>
                                        <p:cTn id="12" dur="500"/>
                                        <p:tgtEl>
                                          <p:spTgt spid="69"/>
                                        </p:tgtEl>
                                      </p:cBhvr>
                                    </p:animEffect>
                                  </p:childTnLst>
                                </p:cTn>
                              </p:par>
                            </p:childTnLst>
                          </p:cTn>
                        </p:par>
                        <p:par>
                          <p:cTn id="13" fill="hold">
                            <p:stCondLst>
                              <p:cond delay="1000"/>
                            </p:stCondLst>
                            <p:childTnLst>
                              <p:par>
                                <p:cTn id="14" presetID="53" presetClass="entr" presetSubtype="0" fill="hold" grpId="0" nodeType="afterEffect">
                                  <p:stCondLst>
                                    <p:cond delay="0"/>
                                  </p:stCondLst>
                                  <p:childTnLst>
                                    <p:set>
                                      <p:cBhvr>
                                        <p:cTn id="15" dur="1" fill="hold">
                                          <p:stCondLst>
                                            <p:cond delay="0"/>
                                          </p:stCondLst>
                                        </p:cTn>
                                        <p:tgtEl>
                                          <p:spTgt spid="75"/>
                                        </p:tgtEl>
                                        <p:attrNameLst>
                                          <p:attrName>style.visibility</p:attrName>
                                        </p:attrNameLst>
                                      </p:cBhvr>
                                      <p:to>
                                        <p:strVal val="visible"/>
                                      </p:to>
                                    </p:set>
                                    <p:anim calcmode="lin" valueType="num">
                                      <p:cBhvr>
                                        <p:cTn id="16" dur="500" fill="hold"/>
                                        <p:tgtEl>
                                          <p:spTgt spid="75"/>
                                        </p:tgtEl>
                                        <p:attrNameLst>
                                          <p:attrName>ppt_w</p:attrName>
                                        </p:attrNameLst>
                                      </p:cBhvr>
                                      <p:tavLst>
                                        <p:tav tm="0">
                                          <p:val>
                                            <p:fltVal val="0"/>
                                          </p:val>
                                        </p:tav>
                                        <p:tav tm="100000">
                                          <p:val>
                                            <p:strVal val="#ppt_w"/>
                                          </p:val>
                                        </p:tav>
                                      </p:tavLst>
                                    </p:anim>
                                    <p:anim calcmode="lin" valueType="num">
                                      <p:cBhvr>
                                        <p:cTn id="17" dur="500" fill="hold"/>
                                        <p:tgtEl>
                                          <p:spTgt spid="75"/>
                                        </p:tgtEl>
                                        <p:attrNameLst>
                                          <p:attrName>ppt_h</p:attrName>
                                        </p:attrNameLst>
                                      </p:cBhvr>
                                      <p:tavLst>
                                        <p:tav tm="0">
                                          <p:val>
                                            <p:fltVal val="0"/>
                                          </p:val>
                                        </p:tav>
                                        <p:tav tm="100000">
                                          <p:val>
                                            <p:strVal val="#ppt_h"/>
                                          </p:val>
                                        </p:tav>
                                      </p:tavLst>
                                    </p:anim>
                                    <p:animEffect transition="in" filter="fade">
                                      <p:cBhvr>
                                        <p:cTn id="18" dur="500"/>
                                        <p:tgtEl>
                                          <p:spTgt spid="75"/>
                                        </p:tgtEl>
                                      </p:cBhvr>
                                    </p:animEffect>
                                  </p:childTnLst>
                                </p:cTn>
                              </p:par>
                            </p:childTnLst>
                          </p:cTn>
                        </p:par>
                        <p:par>
                          <p:cTn id="19" fill="hold">
                            <p:stCondLst>
                              <p:cond delay="1500"/>
                            </p:stCondLst>
                            <p:childTnLst>
                              <p:par>
                                <p:cTn id="20" presetID="22" presetClass="entr" presetSubtype="8" fill="hold" grpId="0" nodeType="afterEffect">
                                  <p:stCondLst>
                                    <p:cond delay="0"/>
                                  </p:stCondLst>
                                  <p:childTnLst>
                                    <p:set>
                                      <p:cBhvr>
                                        <p:cTn id="21" dur="1" fill="hold">
                                          <p:stCondLst>
                                            <p:cond delay="0"/>
                                          </p:stCondLst>
                                        </p:cTn>
                                        <p:tgtEl>
                                          <p:spTgt spid="74"/>
                                        </p:tgtEl>
                                        <p:attrNameLst>
                                          <p:attrName>style.visibility</p:attrName>
                                        </p:attrNameLst>
                                      </p:cBhvr>
                                      <p:to>
                                        <p:strVal val="visible"/>
                                      </p:to>
                                    </p:set>
                                    <p:animEffect transition="in" filter="wipe(left)">
                                      <p:cBhvr>
                                        <p:cTn id="22" dur="500"/>
                                        <p:tgtEl>
                                          <p:spTgt spid="74"/>
                                        </p:tgtEl>
                                      </p:cBhvr>
                                    </p:animEffect>
                                  </p:childTnLst>
                                </p:cTn>
                              </p:par>
                            </p:childTnLst>
                          </p:cTn>
                        </p:par>
                        <p:par>
                          <p:cTn id="23" fill="hold">
                            <p:stCondLst>
                              <p:cond delay="2000"/>
                            </p:stCondLst>
                            <p:childTnLst>
                              <p:par>
                                <p:cTn id="24" presetID="16" presetClass="entr" presetSubtype="37" fill="hold" grpId="0" nodeType="afterEffect">
                                  <p:stCondLst>
                                    <p:cond delay="0"/>
                                  </p:stCondLst>
                                  <p:childTnLst>
                                    <p:set>
                                      <p:cBhvr>
                                        <p:cTn id="25" dur="1" fill="hold">
                                          <p:stCondLst>
                                            <p:cond delay="0"/>
                                          </p:stCondLst>
                                        </p:cTn>
                                        <p:tgtEl>
                                          <p:spTgt spid="62"/>
                                        </p:tgtEl>
                                        <p:attrNameLst>
                                          <p:attrName>style.visibility</p:attrName>
                                        </p:attrNameLst>
                                      </p:cBhvr>
                                      <p:to>
                                        <p:strVal val="visible"/>
                                      </p:to>
                                    </p:set>
                                    <p:animEffect transition="in" filter="barn(outVertical)">
                                      <p:cBhvr>
                                        <p:cTn id="26" dur="500"/>
                                        <p:tgtEl>
                                          <p:spTgt spid="62"/>
                                        </p:tgtEl>
                                      </p:cBhvr>
                                    </p:animEffect>
                                  </p:childTnLst>
                                </p:cTn>
                              </p:par>
                            </p:childTnLst>
                          </p:cTn>
                        </p:par>
                        <p:par>
                          <p:cTn id="27" fill="hold">
                            <p:stCondLst>
                              <p:cond delay="2500"/>
                            </p:stCondLst>
                            <p:childTnLst>
                              <p:par>
                                <p:cTn id="28" presetID="2" presetClass="entr" presetSubtype="1" accel="50000" decel="50000" fill="hold" grpId="0" nodeType="afterEffect">
                                  <p:stCondLst>
                                    <p:cond delay="0"/>
                                  </p:stCondLst>
                                  <p:childTnLst>
                                    <p:set>
                                      <p:cBhvr>
                                        <p:cTn id="29" dur="1" fill="hold">
                                          <p:stCondLst>
                                            <p:cond delay="0"/>
                                          </p:stCondLst>
                                        </p:cTn>
                                        <p:tgtEl>
                                          <p:spTgt spid="45"/>
                                        </p:tgtEl>
                                        <p:attrNameLst>
                                          <p:attrName>style.visibility</p:attrName>
                                        </p:attrNameLst>
                                      </p:cBhvr>
                                      <p:to>
                                        <p:strVal val="visible"/>
                                      </p:to>
                                    </p:set>
                                    <p:anim calcmode="lin" valueType="num">
                                      <p:cBhvr additive="base">
                                        <p:cTn id="30" dur="500" fill="hold"/>
                                        <p:tgtEl>
                                          <p:spTgt spid="45"/>
                                        </p:tgtEl>
                                        <p:attrNameLst>
                                          <p:attrName>ppt_x</p:attrName>
                                        </p:attrNameLst>
                                      </p:cBhvr>
                                      <p:tavLst>
                                        <p:tav tm="0">
                                          <p:val>
                                            <p:strVal val="#ppt_x"/>
                                          </p:val>
                                        </p:tav>
                                        <p:tav tm="100000">
                                          <p:val>
                                            <p:strVal val="#ppt_x"/>
                                          </p:val>
                                        </p:tav>
                                      </p:tavLst>
                                    </p:anim>
                                    <p:anim calcmode="lin" valueType="num">
                                      <p:cBhvr additive="base">
                                        <p:cTn id="31" dur="500" fill="hold"/>
                                        <p:tgtEl>
                                          <p:spTgt spid="45"/>
                                        </p:tgtEl>
                                        <p:attrNameLst>
                                          <p:attrName>ppt_y</p:attrName>
                                        </p:attrNameLst>
                                      </p:cBhvr>
                                      <p:tavLst>
                                        <p:tav tm="0">
                                          <p:val>
                                            <p:strVal val="0-#ppt_h/2"/>
                                          </p:val>
                                        </p:tav>
                                        <p:tav tm="100000">
                                          <p:val>
                                            <p:strVal val="#ppt_y"/>
                                          </p:val>
                                        </p:tav>
                                      </p:tavLst>
                                    </p:anim>
                                  </p:childTnLst>
                                </p:cTn>
                              </p:par>
                            </p:childTnLst>
                          </p:cTn>
                        </p:par>
                        <p:par>
                          <p:cTn id="32" fill="hold">
                            <p:stCondLst>
                              <p:cond delay="3000"/>
                            </p:stCondLst>
                            <p:childTnLst>
                              <p:par>
                                <p:cTn id="33" presetID="22" presetClass="entr" presetSubtype="2" fill="hold" grpId="0" nodeType="afterEffect">
                                  <p:stCondLst>
                                    <p:cond delay="0"/>
                                  </p:stCondLst>
                                  <p:childTnLst>
                                    <p:set>
                                      <p:cBhvr>
                                        <p:cTn id="34" dur="1" fill="hold">
                                          <p:stCondLst>
                                            <p:cond delay="0"/>
                                          </p:stCondLst>
                                        </p:cTn>
                                        <p:tgtEl>
                                          <p:spTgt spid="46"/>
                                        </p:tgtEl>
                                        <p:attrNameLst>
                                          <p:attrName>style.visibility</p:attrName>
                                        </p:attrNameLst>
                                      </p:cBhvr>
                                      <p:to>
                                        <p:strVal val="visible"/>
                                      </p:to>
                                    </p:set>
                                    <p:animEffect transition="in" filter="wipe(right)">
                                      <p:cBhvr>
                                        <p:cTn id="35" dur="500"/>
                                        <p:tgtEl>
                                          <p:spTgt spid="46"/>
                                        </p:tgtEl>
                                      </p:cBhvr>
                                    </p:animEffect>
                                  </p:childTnLst>
                                </p:cTn>
                              </p:par>
                            </p:childTnLst>
                          </p:cTn>
                        </p:par>
                        <p:par>
                          <p:cTn id="36" fill="hold">
                            <p:stCondLst>
                              <p:cond delay="3500"/>
                            </p:stCondLst>
                            <p:childTnLst>
                              <p:par>
                                <p:cTn id="37" presetID="53" presetClass="entr" presetSubtype="0" fill="hold" grpId="0" nodeType="afterEffect">
                                  <p:stCondLst>
                                    <p:cond delay="0"/>
                                  </p:stCondLst>
                                  <p:childTnLst>
                                    <p:set>
                                      <p:cBhvr>
                                        <p:cTn id="38" dur="1" fill="hold">
                                          <p:stCondLst>
                                            <p:cond delay="0"/>
                                          </p:stCondLst>
                                        </p:cTn>
                                        <p:tgtEl>
                                          <p:spTgt spid="84"/>
                                        </p:tgtEl>
                                        <p:attrNameLst>
                                          <p:attrName>style.visibility</p:attrName>
                                        </p:attrNameLst>
                                      </p:cBhvr>
                                      <p:to>
                                        <p:strVal val="visible"/>
                                      </p:to>
                                    </p:set>
                                    <p:anim calcmode="lin" valueType="num">
                                      <p:cBhvr>
                                        <p:cTn id="39" dur="500" fill="hold"/>
                                        <p:tgtEl>
                                          <p:spTgt spid="84"/>
                                        </p:tgtEl>
                                        <p:attrNameLst>
                                          <p:attrName>ppt_w</p:attrName>
                                        </p:attrNameLst>
                                      </p:cBhvr>
                                      <p:tavLst>
                                        <p:tav tm="0">
                                          <p:val>
                                            <p:fltVal val="0"/>
                                          </p:val>
                                        </p:tav>
                                        <p:tav tm="100000">
                                          <p:val>
                                            <p:strVal val="#ppt_w"/>
                                          </p:val>
                                        </p:tav>
                                      </p:tavLst>
                                    </p:anim>
                                    <p:anim calcmode="lin" valueType="num">
                                      <p:cBhvr>
                                        <p:cTn id="40" dur="500" fill="hold"/>
                                        <p:tgtEl>
                                          <p:spTgt spid="84"/>
                                        </p:tgtEl>
                                        <p:attrNameLst>
                                          <p:attrName>ppt_h</p:attrName>
                                        </p:attrNameLst>
                                      </p:cBhvr>
                                      <p:tavLst>
                                        <p:tav tm="0">
                                          <p:val>
                                            <p:fltVal val="0"/>
                                          </p:val>
                                        </p:tav>
                                        <p:tav tm="100000">
                                          <p:val>
                                            <p:strVal val="#ppt_h"/>
                                          </p:val>
                                        </p:tav>
                                      </p:tavLst>
                                    </p:anim>
                                    <p:animEffect transition="in" filter="fade">
                                      <p:cBhvr>
                                        <p:cTn id="41" dur="500"/>
                                        <p:tgtEl>
                                          <p:spTgt spid="84"/>
                                        </p:tgtEl>
                                      </p:cBhvr>
                                    </p:animEffect>
                                  </p:childTnLst>
                                </p:cTn>
                              </p:par>
                            </p:childTnLst>
                          </p:cTn>
                        </p:par>
                        <p:par>
                          <p:cTn id="42" fill="hold">
                            <p:stCondLst>
                              <p:cond delay="4000"/>
                            </p:stCondLst>
                            <p:childTnLst>
                              <p:par>
                                <p:cTn id="43" presetID="22" presetClass="entr" presetSubtype="2" fill="hold" grpId="0" nodeType="afterEffect">
                                  <p:stCondLst>
                                    <p:cond delay="0"/>
                                  </p:stCondLst>
                                  <p:childTnLst>
                                    <p:set>
                                      <p:cBhvr>
                                        <p:cTn id="44" dur="1" fill="hold">
                                          <p:stCondLst>
                                            <p:cond delay="0"/>
                                          </p:stCondLst>
                                        </p:cTn>
                                        <p:tgtEl>
                                          <p:spTgt spid="87"/>
                                        </p:tgtEl>
                                        <p:attrNameLst>
                                          <p:attrName>style.visibility</p:attrName>
                                        </p:attrNameLst>
                                      </p:cBhvr>
                                      <p:to>
                                        <p:strVal val="visible"/>
                                      </p:to>
                                    </p:set>
                                    <p:animEffect transition="in" filter="wipe(right)">
                                      <p:cBhvr>
                                        <p:cTn id="45" dur="500"/>
                                        <p:tgtEl>
                                          <p:spTgt spid="87"/>
                                        </p:tgtEl>
                                      </p:cBhvr>
                                    </p:animEffect>
                                  </p:childTnLst>
                                </p:cTn>
                              </p:par>
                            </p:childTnLst>
                          </p:cTn>
                        </p:par>
                        <p:par>
                          <p:cTn id="46" fill="hold">
                            <p:stCondLst>
                              <p:cond delay="4500"/>
                            </p:stCondLst>
                            <p:childTnLst>
                              <p:par>
                                <p:cTn id="47" presetID="2" presetClass="entr" presetSubtype="1" accel="50000" decel="50000" fill="hold" grpId="0" nodeType="afterEffect">
                                  <p:stCondLst>
                                    <p:cond delay="0"/>
                                  </p:stCondLst>
                                  <p:childTnLst>
                                    <p:set>
                                      <p:cBhvr>
                                        <p:cTn id="48" dur="1" fill="hold">
                                          <p:stCondLst>
                                            <p:cond delay="0"/>
                                          </p:stCondLst>
                                        </p:cTn>
                                        <p:tgtEl>
                                          <p:spTgt spid="70"/>
                                        </p:tgtEl>
                                        <p:attrNameLst>
                                          <p:attrName>style.visibility</p:attrName>
                                        </p:attrNameLst>
                                      </p:cBhvr>
                                      <p:to>
                                        <p:strVal val="visible"/>
                                      </p:to>
                                    </p:set>
                                    <p:anim calcmode="lin" valueType="num">
                                      <p:cBhvr additive="base">
                                        <p:cTn id="49" dur="500" fill="hold"/>
                                        <p:tgtEl>
                                          <p:spTgt spid="70"/>
                                        </p:tgtEl>
                                        <p:attrNameLst>
                                          <p:attrName>ppt_x</p:attrName>
                                        </p:attrNameLst>
                                      </p:cBhvr>
                                      <p:tavLst>
                                        <p:tav tm="0">
                                          <p:val>
                                            <p:strVal val="#ppt_x"/>
                                          </p:val>
                                        </p:tav>
                                        <p:tav tm="100000">
                                          <p:val>
                                            <p:strVal val="#ppt_x"/>
                                          </p:val>
                                        </p:tav>
                                      </p:tavLst>
                                    </p:anim>
                                    <p:anim calcmode="lin" valueType="num">
                                      <p:cBhvr additive="base">
                                        <p:cTn id="50" dur="500" fill="hold"/>
                                        <p:tgtEl>
                                          <p:spTgt spid="70"/>
                                        </p:tgtEl>
                                        <p:attrNameLst>
                                          <p:attrName>ppt_y</p:attrName>
                                        </p:attrNameLst>
                                      </p:cBhvr>
                                      <p:tavLst>
                                        <p:tav tm="0">
                                          <p:val>
                                            <p:strVal val="0-#ppt_h/2"/>
                                          </p:val>
                                        </p:tav>
                                        <p:tav tm="100000">
                                          <p:val>
                                            <p:strVal val="#ppt_y"/>
                                          </p:val>
                                        </p:tav>
                                      </p:tavLst>
                                    </p:anim>
                                  </p:childTnLst>
                                </p:cTn>
                              </p:par>
                            </p:childTnLst>
                          </p:cTn>
                        </p:par>
                        <p:par>
                          <p:cTn id="51" fill="hold">
                            <p:stCondLst>
                              <p:cond delay="5000"/>
                            </p:stCondLst>
                            <p:childTnLst>
                              <p:par>
                                <p:cTn id="52" presetID="22" presetClass="entr" presetSubtype="8" fill="hold" grpId="0" nodeType="afterEffect">
                                  <p:stCondLst>
                                    <p:cond delay="0"/>
                                  </p:stCondLst>
                                  <p:childTnLst>
                                    <p:set>
                                      <p:cBhvr>
                                        <p:cTn id="53" dur="1" fill="hold">
                                          <p:stCondLst>
                                            <p:cond delay="0"/>
                                          </p:stCondLst>
                                        </p:cTn>
                                        <p:tgtEl>
                                          <p:spTgt spid="71"/>
                                        </p:tgtEl>
                                        <p:attrNameLst>
                                          <p:attrName>style.visibility</p:attrName>
                                        </p:attrNameLst>
                                      </p:cBhvr>
                                      <p:to>
                                        <p:strVal val="visible"/>
                                      </p:to>
                                    </p:set>
                                    <p:animEffect transition="in" filter="wipe(left)">
                                      <p:cBhvr>
                                        <p:cTn id="54" dur="500"/>
                                        <p:tgtEl>
                                          <p:spTgt spid="71"/>
                                        </p:tgtEl>
                                      </p:cBhvr>
                                    </p:animEffect>
                                  </p:childTnLst>
                                </p:cTn>
                              </p:par>
                            </p:childTnLst>
                          </p:cTn>
                        </p:par>
                        <p:par>
                          <p:cTn id="55" fill="hold">
                            <p:stCondLst>
                              <p:cond delay="5500"/>
                            </p:stCondLst>
                            <p:childTnLst>
                              <p:par>
                                <p:cTn id="56" presetID="53" presetClass="entr" presetSubtype="0" fill="hold" grpId="0" nodeType="afterEffect">
                                  <p:stCondLst>
                                    <p:cond delay="0"/>
                                  </p:stCondLst>
                                  <p:childTnLst>
                                    <p:set>
                                      <p:cBhvr>
                                        <p:cTn id="57" dur="1" fill="hold">
                                          <p:stCondLst>
                                            <p:cond delay="0"/>
                                          </p:stCondLst>
                                        </p:cTn>
                                        <p:tgtEl>
                                          <p:spTgt spid="79"/>
                                        </p:tgtEl>
                                        <p:attrNameLst>
                                          <p:attrName>style.visibility</p:attrName>
                                        </p:attrNameLst>
                                      </p:cBhvr>
                                      <p:to>
                                        <p:strVal val="visible"/>
                                      </p:to>
                                    </p:set>
                                    <p:anim calcmode="lin" valueType="num">
                                      <p:cBhvr>
                                        <p:cTn id="58" dur="500" fill="hold"/>
                                        <p:tgtEl>
                                          <p:spTgt spid="79"/>
                                        </p:tgtEl>
                                        <p:attrNameLst>
                                          <p:attrName>ppt_w</p:attrName>
                                        </p:attrNameLst>
                                      </p:cBhvr>
                                      <p:tavLst>
                                        <p:tav tm="0">
                                          <p:val>
                                            <p:fltVal val="0"/>
                                          </p:val>
                                        </p:tav>
                                        <p:tav tm="100000">
                                          <p:val>
                                            <p:strVal val="#ppt_w"/>
                                          </p:val>
                                        </p:tav>
                                      </p:tavLst>
                                    </p:anim>
                                    <p:anim calcmode="lin" valueType="num">
                                      <p:cBhvr>
                                        <p:cTn id="59" dur="500" fill="hold"/>
                                        <p:tgtEl>
                                          <p:spTgt spid="79"/>
                                        </p:tgtEl>
                                        <p:attrNameLst>
                                          <p:attrName>ppt_h</p:attrName>
                                        </p:attrNameLst>
                                      </p:cBhvr>
                                      <p:tavLst>
                                        <p:tav tm="0">
                                          <p:val>
                                            <p:fltVal val="0"/>
                                          </p:val>
                                        </p:tav>
                                        <p:tav tm="100000">
                                          <p:val>
                                            <p:strVal val="#ppt_h"/>
                                          </p:val>
                                        </p:tav>
                                      </p:tavLst>
                                    </p:anim>
                                    <p:animEffect transition="in" filter="fade">
                                      <p:cBhvr>
                                        <p:cTn id="60" dur="500"/>
                                        <p:tgtEl>
                                          <p:spTgt spid="79"/>
                                        </p:tgtEl>
                                      </p:cBhvr>
                                    </p:animEffect>
                                  </p:childTnLst>
                                </p:cTn>
                              </p:par>
                            </p:childTnLst>
                          </p:cTn>
                        </p:par>
                        <p:par>
                          <p:cTn id="61" fill="hold">
                            <p:stCondLst>
                              <p:cond delay="6000"/>
                            </p:stCondLst>
                            <p:childTnLst>
                              <p:par>
                                <p:cTn id="62" presetID="22" presetClass="entr" presetSubtype="8" fill="hold" grpId="0" nodeType="afterEffect">
                                  <p:stCondLst>
                                    <p:cond delay="0"/>
                                  </p:stCondLst>
                                  <p:childTnLst>
                                    <p:set>
                                      <p:cBhvr>
                                        <p:cTn id="63" dur="1" fill="hold">
                                          <p:stCondLst>
                                            <p:cond delay="0"/>
                                          </p:stCondLst>
                                        </p:cTn>
                                        <p:tgtEl>
                                          <p:spTgt spid="78"/>
                                        </p:tgtEl>
                                        <p:attrNameLst>
                                          <p:attrName>style.visibility</p:attrName>
                                        </p:attrNameLst>
                                      </p:cBhvr>
                                      <p:to>
                                        <p:strVal val="visible"/>
                                      </p:to>
                                    </p:set>
                                    <p:animEffect transition="in" filter="wipe(left)">
                                      <p:cBhvr>
                                        <p:cTn id="64" dur="500"/>
                                        <p:tgtEl>
                                          <p:spTgt spid="78"/>
                                        </p:tgtEl>
                                      </p:cBhvr>
                                    </p:animEffect>
                                  </p:childTnLst>
                                </p:cTn>
                              </p:par>
                            </p:childTnLst>
                          </p:cTn>
                        </p:par>
                        <p:par>
                          <p:cTn id="65" fill="hold">
                            <p:stCondLst>
                              <p:cond delay="6500"/>
                            </p:stCondLst>
                            <p:childTnLst>
                              <p:par>
                                <p:cTn id="66" presetID="16" presetClass="entr" presetSubtype="37" fill="hold" grpId="0" nodeType="afterEffect">
                                  <p:stCondLst>
                                    <p:cond delay="0"/>
                                  </p:stCondLst>
                                  <p:childTnLst>
                                    <p:set>
                                      <p:cBhvr>
                                        <p:cTn id="67" dur="1" fill="hold">
                                          <p:stCondLst>
                                            <p:cond delay="0"/>
                                          </p:stCondLst>
                                        </p:cTn>
                                        <p:tgtEl>
                                          <p:spTgt spid="66"/>
                                        </p:tgtEl>
                                        <p:attrNameLst>
                                          <p:attrName>style.visibility</p:attrName>
                                        </p:attrNameLst>
                                      </p:cBhvr>
                                      <p:to>
                                        <p:strVal val="visible"/>
                                      </p:to>
                                    </p:set>
                                    <p:animEffect transition="in" filter="barn(outVertical)">
                                      <p:cBhvr>
                                        <p:cTn id="68" dur="500"/>
                                        <p:tgtEl>
                                          <p:spTgt spid="66"/>
                                        </p:tgtEl>
                                      </p:cBhvr>
                                    </p:animEffect>
                                  </p:childTnLst>
                                </p:cTn>
                              </p:par>
                            </p:childTnLst>
                          </p:cTn>
                        </p:par>
                        <p:par>
                          <p:cTn id="69" fill="hold">
                            <p:stCondLst>
                              <p:cond delay="7000"/>
                            </p:stCondLst>
                            <p:childTnLst>
                              <p:par>
                                <p:cTn id="70" presetID="2" presetClass="entr" presetSubtype="1" accel="50000" decel="50000" fill="hold" grpId="0" nodeType="afterEffect">
                                  <p:stCondLst>
                                    <p:cond delay="0"/>
                                  </p:stCondLst>
                                  <p:childTnLst>
                                    <p:set>
                                      <p:cBhvr>
                                        <p:cTn id="71" dur="1" fill="hold">
                                          <p:stCondLst>
                                            <p:cond delay="0"/>
                                          </p:stCondLst>
                                        </p:cTn>
                                        <p:tgtEl>
                                          <p:spTgt spid="48"/>
                                        </p:tgtEl>
                                        <p:attrNameLst>
                                          <p:attrName>style.visibility</p:attrName>
                                        </p:attrNameLst>
                                      </p:cBhvr>
                                      <p:to>
                                        <p:strVal val="visible"/>
                                      </p:to>
                                    </p:set>
                                    <p:anim calcmode="lin" valueType="num">
                                      <p:cBhvr additive="base">
                                        <p:cTn id="72" dur="500" fill="hold"/>
                                        <p:tgtEl>
                                          <p:spTgt spid="48"/>
                                        </p:tgtEl>
                                        <p:attrNameLst>
                                          <p:attrName>ppt_x</p:attrName>
                                        </p:attrNameLst>
                                      </p:cBhvr>
                                      <p:tavLst>
                                        <p:tav tm="0">
                                          <p:val>
                                            <p:strVal val="#ppt_x"/>
                                          </p:val>
                                        </p:tav>
                                        <p:tav tm="100000">
                                          <p:val>
                                            <p:strVal val="#ppt_x"/>
                                          </p:val>
                                        </p:tav>
                                      </p:tavLst>
                                    </p:anim>
                                    <p:anim calcmode="lin" valueType="num">
                                      <p:cBhvr additive="base">
                                        <p:cTn id="73" dur="500" fill="hold"/>
                                        <p:tgtEl>
                                          <p:spTgt spid="48"/>
                                        </p:tgtEl>
                                        <p:attrNameLst>
                                          <p:attrName>ppt_y</p:attrName>
                                        </p:attrNameLst>
                                      </p:cBhvr>
                                      <p:tavLst>
                                        <p:tav tm="0">
                                          <p:val>
                                            <p:strVal val="0-#ppt_h/2"/>
                                          </p:val>
                                        </p:tav>
                                        <p:tav tm="100000">
                                          <p:val>
                                            <p:strVal val="#ppt_y"/>
                                          </p:val>
                                        </p:tav>
                                      </p:tavLst>
                                    </p:anim>
                                  </p:childTnLst>
                                </p:cTn>
                              </p:par>
                            </p:childTnLst>
                          </p:cTn>
                        </p:par>
                        <p:par>
                          <p:cTn id="74" fill="hold">
                            <p:stCondLst>
                              <p:cond delay="7500"/>
                            </p:stCondLst>
                            <p:childTnLst>
                              <p:par>
                                <p:cTn id="75" presetID="22" presetClass="entr" presetSubtype="2" fill="hold" grpId="0" nodeType="afterEffect">
                                  <p:stCondLst>
                                    <p:cond delay="0"/>
                                  </p:stCondLst>
                                  <p:childTnLst>
                                    <p:set>
                                      <p:cBhvr>
                                        <p:cTn id="76" dur="1" fill="hold">
                                          <p:stCondLst>
                                            <p:cond delay="0"/>
                                          </p:stCondLst>
                                        </p:cTn>
                                        <p:tgtEl>
                                          <p:spTgt spid="63"/>
                                        </p:tgtEl>
                                        <p:attrNameLst>
                                          <p:attrName>style.visibility</p:attrName>
                                        </p:attrNameLst>
                                      </p:cBhvr>
                                      <p:to>
                                        <p:strVal val="visible"/>
                                      </p:to>
                                    </p:set>
                                    <p:animEffect transition="in" filter="wipe(right)">
                                      <p:cBhvr>
                                        <p:cTn id="77" dur="500"/>
                                        <p:tgtEl>
                                          <p:spTgt spid="63"/>
                                        </p:tgtEl>
                                      </p:cBhvr>
                                    </p:animEffect>
                                  </p:childTnLst>
                                </p:cTn>
                              </p:par>
                            </p:childTnLst>
                          </p:cTn>
                        </p:par>
                        <p:par>
                          <p:cTn id="78" fill="hold">
                            <p:stCondLst>
                              <p:cond delay="8000"/>
                            </p:stCondLst>
                            <p:childTnLst>
                              <p:par>
                                <p:cTn id="79" presetID="53" presetClass="entr" presetSubtype="0" fill="hold" grpId="0" nodeType="afterEffect">
                                  <p:stCondLst>
                                    <p:cond delay="0"/>
                                  </p:stCondLst>
                                  <p:childTnLst>
                                    <p:set>
                                      <p:cBhvr>
                                        <p:cTn id="80" dur="1" fill="hold">
                                          <p:stCondLst>
                                            <p:cond delay="0"/>
                                          </p:stCondLst>
                                        </p:cTn>
                                        <p:tgtEl>
                                          <p:spTgt spid="90"/>
                                        </p:tgtEl>
                                        <p:attrNameLst>
                                          <p:attrName>style.visibility</p:attrName>
                                        </p:attrNameLst>
                                      </p:cBhvr>
                                      <p:to>
                                        <p:strVal val="visible"/>
                                      </p:to>
                                    </p:set>
                                    <p:anim calcmode="lin" valueType="num">
                                      <p:cBhvr>
                                        <p:cTn id="81" dur="500" fill="hold"/>
                                        <p:tgtEl>
                                          <p:spTgt spid="90"/>
                                        </p:tgtEl>
                                        <p:attrNameLst>
                                          <p:attrName>ppt_w</p:attrName>
                                        </p:attrNameLst>
                                      </p:cBhvr>
                                      <p:tavLst>
                                        <p:tav tm="0">
                                          <p:val>
                                            <p:fltVal val="0"/>
                                          </p:val>
                                        </p:tav>
                                        <p:tav tm="100000">
                                          <p:val>
                                            <p:strVal val="#ppt_w"/>
                                          </p:val>
                                        </p:tav>
                                      </p:tavLst>
                                    </p:anim>
                                    <p:anim calcmode="lin" valueType="num">
                                      <p:cBhvr>
                                        <p:cTn id="82" dur="500" fill="hold"/>
                                        <p:tgtEl>
                                          <p:spTgt spid="90"/>
                                        </p:tgtEl>
                                        <p:attrNameLst>
                                          <p:attrName>ppt_h</p:attrName>
                                        </p:attrNameLst>
                                      </p:cBhvr>
                                      <p:tavLst>
                                        <p:tav tm="0">
                                          <p:val>
                                            <p:fltVal val="0"/>
                                          </p:val>
                                        </p:tav>
                                        <p:tav tm="100000">
                                          <p:val>
                                            <p:strVal val="#ppt_h"/>
                                          </p:val>
                                        </p:tav>
                                      </p:tavLst>
                                    </p:anim>
                                    <p:animEffect transition="in" filter="fade">
                                      <p:cBhvr>
                                        <p:cTn id="83" dur="500"/>
                                        <p:tgtEl>
                                          <p:spTgt spid="90"/>
                                        </p:tgtEl>
                                      </p:cBhvr>
                                    </p:animEffect>
                                  </p:childTnLst>
                                </p:cTn>
                              </p:par>
                            </p:childTnLst>
                          </p:cTn>
                        </p:par>
                        <p:par>
                          <p:cTn id="84" fill="hold">
                            <p:stCondLst>
                              <p:cond delay="8500"/>
                            </p:stCondLst>
                            <p:childTnLst>
                              <p:par>
                                <p:cTn id="85" presetID="22" presetClass="entr" presetSubtype="2" fill="hold" grpId="0" nodeType="afterEffect">
                                  <p:stCondLst>
                                    <p:cond delay="0"/>
                                  </p:stCondLst>
                                  <p:childTnLst>
                                    <p:set>
                                      <p:cBhvr>
                                        <p:cTn id="86" dur="1" fill="hold">
                                          <p:stCondLst>
                                            <p:cond delay="0"/>
                                          </p:stCondLst>
                                        </p:cTn>
                                        <p:tgtEl>
                                          <p:spTgt spid="91"/>
                                        </p:tgtEl>
                                        <p:attrNameLst>
                                          <p:attrName>style.visibility</p:attrName>
                                        </p:attrNameLst>
                                      </p:cBhvr>
                                      <p:to>
                                        <p:strVal val="visible"/>
                                      </p:to>
                                    </p:set>
                                    <p:animEffect transition="in" filter="wipe(right)">
                                      <p:cBhvr>
                                        <p:cTn id="87" dur="500"/>
                                        <p:tgtEl>
                                          <p:spTgt spid="91"/>
                                        </p:tgtEl>
                                      </p:cBhvr>
                                    </p:animEffect>
                                  </p:childTnLst>
                                </p:cTn>
                              </p:par>
                            </p:childTnLst>
                          </p:cTn>
                        </p:par>
                        <p:par>
                          <p:cTn id="88" fill="hold">
                            <p:stCondLst>
                              <p:cond delay="9000"/>
                            </p:stCondLst>
                            <p:childTnLst>
                              <p:par>
                                <p:cTn id="89" presetID="2" presetClass="entr" presetSubtype="1" accel="50000" decel="50000" fill="hold" grpId="0" nodeType="afterEffect">
                                  <p:stCondLst>
                                    <p:cond delay="0"/>
                                  </p:stCondLst>
                                  <p:childTnLst>
                                    <p:set>
                                      <p:cBhvr>
                                        <p:cTn id="90" dur="1" fill="hold">
                                          <p:stCondLst>
                                            <p:cond delay="0"/>
                                          </p:stCondLst>
                                        </p:cTn>
                                        <p:tgtEl>
                                          <p:spTgt spid="72"/>
                                        </p:tgtEl>
                                        <p:attrNameLst>
                                          <p:attrName>style.visibility</p:attrName>
                                        </p:attrNameLst>
                                      </p:cBhvr>
                                      <p:to>
                                        <p:strVal val="visible"/>
                                      </p:to>
                                    </p:set>
                                    <p:anim calcmode="lin" valueType="num">
                                      <p:cBhvr additive="base">
                                        <p:cTn id="91" dur="500" fill="hold"/>
                                        <p:tgtEl>
                                          <p:spTgt spid="72"/>
                                        </p:tgtEl>
                                        <p:attrNameLst>
                                          <p:attrName>ppt_x</p:attrName>
                                        </p:attrNameLst>
                                      </p:cBhvr>
                                      <p:tavLst>
                                        <p:tav tm="0">
                                          <p:val>
                                            <p:strVal val="#ppt_x"/>
                                          </p:val>
                                        </p:tav>
                                        <p:tav tm="100000">
                                          <p:val>
                                            <p:strVal val="#ppt_x"/>
                                          </p:val>
                                        </p:tav>
                                      </p:tavLst>
                                    </p:anim>
                                    <p:anim calcmode="lin" valueType="num">
                                      <p:cBhvr additive="base">
                                        <p:cTn id="92" dur="500" fill="hold"/>
                                        <p:tgtEl>
                                          <p:spTgt spid="72"/>
                                        </p:tgtEl>
                                        <p:attrNameLst>
                                          <p:attrName>ppt_y</p:attrName>
                                        </p:attrNameLst>
                                      </p:cBhvr>
                                      <p:tavLst>
                                        <p:tav tm="0">
                                          <p:val>
                                            <p:strVal val="0-#ppt_h/2"/>
                                          </p:val>
                                        </p:tav>
                                        <p:tav tm="100000">
                                          <p:val>
                                            <p:strVal val="#ppt_y"/>
                                          </p:val>
                                        </p:tav>
                                      </p:tavLst>
                                    </p:anim>
                                  </p:childTnLst>
                                </p:cTn>
                              </p:par>
                            </p:childTnLst>
                          </p:cTn>
                        </p:par>
                        <p:par>
                          <p:cTn id="93" fill="hold">
                            <p:stCondLst>
                              <p:cond delay="9500"/>
                            </p:stCondLst>
                            <p:childTnLst>
                              <p:par>
                                <p:cTn id="94" presetID="22" presetClass="entr" presetSubtype="8" fill="hold" grpId="0" nodeType="afterEffect">
                                  <p:stCondLst>
                                    <p:cond delay="0"/>
                                  </p:stCondLst>
                                  <p:childTnLst>
                                    <p:set>
                                      <p:cBhvr>
                                        <p:cTn id="95" dur="1" fill="hold">
                                          <p:stCondLst>
                                            <p:cond delay="0"/>
                                          </p:stCondLst>
                                        </p:cTn>
                                        <p:tgtEl>
                                          <p:spTgt spid="73"/>
                                        </p:tgtEl>
                                        <p:attrNameLst>
                                          <p:attrName>style.visibility</p:attrName>
                                        </p:attrNameLst>
                                      </p:cBhvr>
                                      <p:to>
                                        <p:strVal val="visible"/>
                                      </p:to>
                                    </p:set>
                                    <p:animEffect transition="in" filter="wipe(left)">
                                      <p:cBhvr>
                                        <p:cTn id="96" dur="500"/>
                                        <p:tgtEl>
                                          <p:spTgt spid="73"/>
                                        </p:tgtEl>
                                      </p:cBhvr>
                                    </p:animEffect>
                                  </p:childTnLst>
                                </p:cTn>
                              </p:par>
                            </p:childTnLst>
                          </p:cTn>
                        </p:par>
                        <p:par>
                          <p:cTn id="97" fill="hold">
                            <p:stCondLst>
                              <p:cond delay="10000"/>
                            </p:stCondLst>
                            <p:childTnLst>
                              <p:par>
                                <p:cTn id="98" presetID="53" presetClass="entr" presetSubtype="0" fill="hold" grpId="0" nodeType="afterEffect">
                                  <p:stCondLst>
                                    <p:cond delay="0"/>
                                  </p:stCondLst>
                                  <p:childTnLst>
                                    <p:set>
                                      <p:cBhvr>
                                        <p:cTn id="99" dur="1" fill="hold">
                                          <p:stCondLst>
                                            <p:cond delay="0"/>
                                          </p:stCondLst>
                                        </p:cTn>
                                        <p:tgtEl>
                                          <p:spTgt spid="81"/>
                                        </p:tgtEl>
                                        <p:attrNameLst>
                                          <p:attrName>style.visibility</p:attrName>
                                        </p:attrNameLst>
                                      </p:cBhvr>
                                      <p:to>
                                        <p:strVal val="visible"/>
                                      </p:to>
                                    </p:set>
                                    <p:anim calcmode="lin" valueType="num">
                                      <p:cBhvr>
                                        <p:cTn id="100" dur="500" fill="hold"/>
                                        <p:tgtEl>
                                          <p:spTgt spid="81"/>
                                        </p:tgtEl>
                                        <p:attrNameLst>
                                          <p:attrName>ppt_w</p:attrName>
                                        </p:attrNameLst>
                                      </p:cBhvr>
                                      <p:tavLst>
                                        <p:tav tm="0">
                                          <p:val>
                                            <p:fltVal val="0"/>
                                          </p:val>
                                        </p:tav>
                                        <p:tav tm="100000">
                                          <p:val>
                                            <p:strVal val="#ppt_w"/>
                                          </p:val>
                                        </p:tav>
                                      </p:tavLst>
                                    </p:anim>
                                    <p:anim calcmode="lin" valueType="num">
                                      <p:cBhvr>
                                        <p:cTn id="101" dur="500" fill="hold"/>
                                        <p:tgtEl>
                                          <p:spTgt spid="81"/>
                                        </p:tgtEl>
                                        <p:attrNameLst>
                                          <p:attrName>ppt_h</p:attrName>
                                        </p:attrNameLst>
                                      </p:cBhvr>
                                      <p:tavLst>
                                        <p:tav tm="0">
                                          <p:val>
                                            <p:fltVal val="0"/>
                                          </p:val>
                                        </p:tav>
                                        <p:tav tm="100000">
                                          <p:val>
                                            <p:strVal val="#ppt_h"/>
                                          </p:val>
                                        </p:tav>
                                      </p:tavLst>
                                    </p:anim>
                                    <p:animEffect transition="in" filter="fade">
                                      <p:cBhvr>
                                        <p:cTn id="102" dur="500"/>
                                        <p:tgtEl>
                                          <p:spTgt spid="81"/>
                                        </p:tgtEl>
                                      </p:cBhvr>
                                    </p:animEffect>
                                  </p:childTnLst>
                                </p:cTn>
                              </p:par>
                            </p:childTnLst>
                          </p:cTn>
                        </p:par>
                        <p:par>
                          <p:cTn id="103" fill="hold">
                            <p:stCondLst>
                              <p:cond delay="10500"/>
                            </p:stCondLst>
                            <p:childTnLst>
                              <p:par>
                                <p:cTn id="104" presetID="22" presetClass="entr" presetSubtype="8" fill="hold" grpId="0" nodeType="afterEffect">
                                  <p:stCondLst>
                                    <p:cond delay="0"/>
                                  </p:stCondLst>
                                  <p:childTnLst>
                                    <p:set>
                                      <p:cBhvr>
                                        <p:cTn id="105" dur="1" fill="hold">
                                          <p:stCondLst>
                                            <p:cond delay="0"/>
                                          </p:stCondLst>
                                        </p:cTn>
                                        <p:tgtEl>
                                          <p:spTgt spid="80"/>
                                        </p:tgtEl>
                                        <p:attrNameLst>
                                          <p:attrName>style.visibility</p:attrName>
                                        </p:attrNameLst>
                                      </p:cBhvr>
                                      <p:to>
                                        <p:strVal val="visible"/>
                                      </p:to>
                                    </p:set>
                                    <p:animEffect transition="in" filter="wipe(left)">
                                      <p:cBhvr>
                                        <p:cTn id="106" dur="500"/>
                                        <p:tgtEl>
                                          <p:spTgt spid="80"/>
                                        </p:tgtEl>
                                      </p:cBhvr>
                                    </p:animEffect>
                                  </p:childTnLst>
                                </p:cTn>
                              </p:par>
                            </p:childTnLst>
                          </p:cTn>
                        </p:par>
                        <p:par>
                          <p:cTn id="107" fill="hold">
                            <p:stCondLst>
                              <p:cond delay="11000"/>
                            </p:stCondLst>
                            <p:childTnLst>
                              <p:par>
                                <p:cTn id="108" presetID="16" presetClass="entr" presetSubtype="37" fill="hold" grpId="0" nodeType="afterEffect">
                                  <p:stCondLst>
                                    <p:cond delay="0"/>
                                  </p:stCondLst>
                                  <p:childTnLst>
                                    <p:set>
                                      <p:cBhvr>
                                        <p:cTn id="109" dur="1" fill="hold">
                                          <p:stCondLst>
                                            <p:cond delay="0"/>
                                          </p:stCondLst>
                                        </p:cTn>
                                        <p:tgtEl>
                                          <p:spTgt spid="67"/>
                                        </p:tgtEl>
                                        <p:attrNameLst>
                                          <p:attrName>style.visibility</p:attrName>
                                        </p:attrNameLst>
                                      </p:cBhvr>
                                      <p:to>
                                        <p:strVal val="visible"/>
                                      </p:to>
                                    </p:set>
                                    <p:animEffect transition="in" filter="barn(outVertical)">
                                      <p:cBhvr>
                                        <p:cTn id="110" dur="500"/>
                                        <p:tgtEl>
                                          <p:spTgt spid="67"/>
                                        </p:tgtEl>
                                      </p:cBhvr>
                                    </p:animEffect>
                                  </p:childTnLst>
                                </p:cTn>
                              </p:par>
                            </p:childTnLst>
                          </p:cTn>
                        </p:par>
                        <p:par>
                          <p:cTn id="111" fill="hold">
                            <p:stCondLst>
                              <p:cond delay="11500"/>
                            </p:stCondLst>
                            <p:childTnLst>
                              <p:par>
                                <p:cTn id="112" presetID="2" presetClass="entr" presetSubtype="1" accel="50000" decel="50000" fill="hold" grpId="0" nodeType="afterEffect">
                                  <p:stCondLst>
                                    <p:cond delay="0"/>
                                  </p:stCondLst>
                                  <p:childTnLst>
                                    <p:set>
                                      <p:cBhvr>
                                        <p:cTn id="113" dur="1" fill="hold">
                                          <p:stCondLst>
                                            <p:cond delay="0"/>
                                          </p:stCondLst>
                                        </p:cTn>
                                        <p:tgtEl>
                                          <p:spTgt spid="64"/>
                                        </p:tgtEl>
                                        <p:attrNameLst>
                                          <p:attrName>style.visibility</p:attrName>
                                        </p:attrNameLst>
                                      </p:cBhvr>
                                      <p:to>
                                        <p:strVal val="visible"/>
                                      </p:to>
                                    </p:set>
                                    <p:anim calcmode="lin" valueType="num">
                                      <p:cBhvr additive="base">
                                        <p:cTn id="114" dur="500" fill="hold"/>
                                        <p:tgtEl>
                                          <p:spTgt spid="64"/>
                                        </p:tgtEl>
                                        <p:attrNameLst>
                                          <p:attrName>ppt_x</p:attrName>
                                        </p:attrNameLst>
                                      </p:cBhvr>
                                      <p:tavLst>
                                        <p:tav tm="0">
                                          <p:val>
                                            <p:strVal val="#ppt_x"/>
                                          </p:val>
                                        </p:tav>
                                        <p:tav tm="100000">
                                          <p:val>
                                            <p:strVal val="#ppt_x"/>
                                          </p:val>
                                        </p:tav>
                                      </p:tavLst>
                                    </p:anim>
                                    <p:anim calcmode="lin" valueType="num">
                                      <p:cBhvr additive="base">
                                        <p:cTn id="115" dur="500" fill="hold"/>
                                        <p:tgtEl>
                                          <p:spTgt spid="64"/>
                                        </p:tgtEl>
                                        <p:attrNameLst>
                                          <p:attrName>ppt_y</p:attrName>
                                        </p:attrNameLst>
                                      </p:cBhvr>
                                      <p:tavLst>
                                        <p:tav tm="0">
                                          <p:val>
                                            <p:strVal val="0-#ppt_h/2"/>
                                          </p:val>
                                        </p:tav>
                                        <p:tav tm="100000">
                                          <p:val>
                                            <p:strVal val="#ppt_y"/>
                                          </p:val>
                                        </p:tav>
                                      </p:tavLst>
                                    </p:anim>
                                  </p:childTnLst>
                                </p:cTn>
                              </p:par>
                            </p:childTnLst>
                          </p:cTn>
                        </p:par>
                        <p:par>
                          <p:cTn id="116" fill="hold">
                            <p:stCondLst>
                              <p:cond delay="12000"/>
                            </p:stCondLst>
                            <p:childTnLst>
                              <p:par>
                                <p:cTn id="117" presetID="22" presetClass="entr" presetSubtype="2" fill="hold" grpId="0" nodeType="afterEffect">
                                  <p:stCondLst>
                                    <p:cond delay="0"/>
                                  </p:stCondLst>
                                  <p:childTnLst>
                                    <p:set>
                                      <p:cBhvr>
                                        <p:cTn id="118" dur="1" fill="hold">
                                          <p:stCondLst>
                                            <p:cond delay="0"/>
                                          </p:stCondLst>
                                        </p:cTn>
                                        <p:tgtEl>
                                          <p:spTgt spid="65"/>
                                        </p:tgtEl>
                                        <p:attrNameLst>
                                          <p:attrName>style.visibility</p:attrName>
                                        </p:attrNameLst>
                                      </p:cBhvr>
                                      <p:to>
                                        <p:strVal val="visible"/>
                                      </p:to>
                                    </p:set>
                                    <p:animEffect transition="in" filter="wipe(right)">
                                      <p:cBhvr>
                                        <p:cTn id="119" dur="500"/>
                                        <p:tgtEl>
                                          <p:spTgt spid="65"/>
                                        </p:tgtEl>
                                      </p:cBhvr>
                                    </p:animEffect>
                                  </p:childTnLst>
                                </p:cTn>
                              </p:par>
                            </p:childTnLst>
                          </p:cTn>
                        </p:par>
                        <p:par>
                          <p:cTn id="120" fill="hold">
                            <p:stCondLst>
                              <p:cond delay="12500"/>
                            </p:stCondLst>
                            <p:childTnLst>
                              <p:par>
                                <p:cTn id="121" presetID="53" presetClass="entr" presetSubtype="0" fill="hold" grpId="0" nodeType="afterEffect">
                                  <p:stCondLst>
                                    <p:cond delay="0"/>
                                  </p:stCondLst>
                                  <p:childTnLst>
                                    <p:set>
                                      <p:cBhvr>
                                        <p:cTn id="122" dur="1" fill="hold">
                                          <p:stCondLst>
                                            <p:cond delay="0"/>
                                          </p:stCondLst>
                                        </p:cTn>
                                        <p:tgtEl>
                                          <p:spTgt spid="92"/>
                                        </p:tgtEl>
                                        <p:attrNameLst>
                                          <p:attrName>style.visibility</p:attrName>
                                        </p:attrNameLst>
                                      </p:cBhvr>
                                      <p:to>
                                        <p:strVal val="visible"/>
                                      </p:to>
                                    </p:set>
                                    <p:anim calcmode="lin" valueType="num">
                                      <p:cBhvr>
                                        <p:cTn id="123" dur="500" fill="hold"/>
                                        <p:tgtEl>
                                          <p:spTgt spid="92"/>
                                        </p:tgtEl>
                                        <p:attrNameLst>
                                          <p:attrName>ppt_w</p:attrName>
                                        </p:attrNameLst>
                                      </p:cBhvr>
                                      <p:tavLst>
                                        <p:tav tm="0">
                                          <p:val>
                                            <p:fltVal val="0"/>
                                          </p:val>
                                        </p:tav>
                                        <p:tav tm="100000">
                                          <p:val>
                                            <p:strVal val="#ppt_w"/>
                                          </p:val>
                                        </p:tav>
                                      </p:tavLst>
                                    </p:anim>
                                    <p:anim calcmode="lin" valueType="num">
                                      <p:cBhvr>
                                        <p:cTn id="124" dur="500" fill="hold"/>
                                        <p:tgtEl>
                                          <p:spTgt spid="92"/>
                                        </p:tgtEl>
                                        <p:attrNameLst>
                                          <p:attrName>ppt_h</p:attrName>
                                        </p:attrNameLst>
                                      </p:cBhvr>
                                      <p:tavLst>
                                        <p:tav tm="0">
                                          <p:val>
                                            <p:fltVal val="0"/>
                                          </p:val>
                                        </p:tav>
                                        <p:tav tm="100000">
                                          <p:val>
                                            <p:strVal val="#ppt_h"/>
                                          </p:val>
                                        </p:tav>
                                      </p:tavLst>
                                    </p:anim>
                                    <p:animEffect transition="in" filter="fade">
                                      <p:cBhvr>
                                        <p:cTn id="125" dur="500"/>
                                        <p:tgtEl>
                                          <p:spTgt spid="92"/>
                                        </p:tgtEl>
                                      </p:cBhvr>
                                    </p:animEffect>
                                  </p:childTnLst>
                                </p:cTn>
                              </p:par>
                            </p:childTnLst>
                          </p:cTn>
                        </p:par>
                        <p:par>
                          <p:cTn id="126" fill="hold">
                            <p:stCondLst>
                              <p:cond delay="13000"/>
                            </p:stCondLst>
                            <p:childTnLst>
                              <p:par>
                                <p:cTn id="127" presetID="22" presetClass="entr" presetSubtype="2" fill="hold" grpId="0" nodeType="afterEffect">
                                  <p:stCondLst>
                                    <p:cond delay="0"/>
                                  </p:stCondLst>
                                  <p:childTnLst>
                                    <p:set>
                                      <p:cBhvr>
                                        <p:cTn id="128" dur="1" fill="hold">
                                          <p:stCondLst>
                                            <p:cond delay="0"/>
                                          </p:stCondLst>
                                        </p:cTn>
                                        <p:tgtEl>
                                          <p:spTgt spid="93"/>
                                        </p:tgtEl>
                                        <p:attrNameLst>
                                          <p:attrName>style.visibility</p:attrName>
                                        </p:attrNameLst>
                                      </p:cBhvr>
                                      <p:to>
                                        <p:strVal val="visible"/>
                                      </p:to>
                                    </p:set>
                                    <p:animEffect transition="in" filter="wipe(right)">
                                      <p:cBhvr>
                                        <p:cTn id="129" dur="500"/>
                                        <p:tgtEl>
                                          <p:spTgt spid="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animBg="1"/>
      <p:bldP spid="71" grpId="0" animBg="1"/>
      <p:bldP spid="73" grpId="0" animBg="1"/>
      <p:bldP spid="46" grpId="0" animBg="1"/>
      <p:bldP spid="63" grpId="0" animBg="1"/>
      <p:bldP spid="65" grpId="0" animBg="1"/>
      <p:bldP spid="62" grpId="0" animBg="1"/>
      <p:bldP spid="66" grpId="0" animBg="1"/>
      <p:bldP spid="67" grpId="0" animBg="1"/>
      <p:bldP spid="74" grpId="0"/>
      <p:bldP spid="75" grpId="0" animBg="1"/>
      <p:bldP spid="78" grpId="0"/>
      <p:bldP spid="79" grpId="0" animBg="1"/>
      <p:bldP spid="80" grpId="0"/>
      <p:bldP spid="81" grpId="0" animBg="1"/>
      <p:bldP spid="84" grpId="0" animBg="1"/>
      <p:bldP spid="87" grpId="0"/>
      <p:bldP spid="90" grpId="0" animBg="1"/>
      <p:bldP spid="91" grpId="0"/>
      <p:bldP spid="92" grpId="0" animBg="1"/>
      <p:bldP spid="93" grpId="0"/>
      <p:bldP spid="68" grpId="0" animBg="1"/>
      <p:bldP spid="70" grpId="0" animBg="1"/>
      <p:bldP spid="72" grpId="0" animBg="1"/>
      <p:bldP spid="45" grpId="0" animBg="1"/>
      <p:bldP spid="48" grpId="0" animBg="1"/>
      <p:bldP spid="6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36512" y="0"/>
            <a:ext cx="12931775" cy="7232650"/>
          </a:xfrm>
          <a:prstGeom prst="rect">
            <a:avLst/>
          </a:prstGeom>
          <a:blipFill dpi="0" rotWithShape="1">
            <a:blip r:embed="rId4" cstate="screen">
              <a:extLst>
                <a:ext uri="{BEBA8EAE-BF5A-486C-A8C5-ECC9F3942E4B}">
                  <a14:imgProps xmlns:a14="http://schemas.microsoft.com/office/drawing/2010/main">
                    <a14:imgLayer r:embed="rId5">
                      <a14:imgEffect>
                        <a14:sharpenSoften amount="25000"/>
                      </a14:imgEffect>
                      <a14:imgEffect>
                        <a14:brightnessContrast contrast="20000"/>
                      </a14:imgEffect>
                    </a14:imgLayer>
                  </a14:imgProps>
                </a:ex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圆角矩形 1"/>
          <p:cNvSpPr/>
          <p:nvPr/>
        </p:nvSpPr>
        <p:spPr>
          <a:xfrm>
            <a:off x="4238595" y="3397987"/>
            <a:ext cx="4381561" cy="970076"/>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72728" tIns="36364" rIns="72728" bIns="36364" rtlCol="0" anchor="ctr"/>
          <a:lstStyle/>
          <a:p>
            <a:pPr algn="ctr"/>
            <a:endParaRPr lang="zh-CN" altLang="en-US" sz="1509">
              <a:latin typeface="Arial" panose="020B0604020202020204" pitchFamily="34" charset="0"/>
              <a:ea typeface="微软雅黑" panose="020B0503020204020204" pitchFamily="34" charset="-122"/>
              <a:sym typeface="Arial" panose="020B0604020202020204" pitchFamily="34" charset="0"/>
            </a:endParaRPr>
          </a:p>
        </p:txBody>
      </p:sp>
      <p:sp>
        <p:nvSpPr>
          <p:cNvPr id="3" name="椭圆 2"/>
          <p:cNvSpPr/>
          <p:nvPr/>
        </p:nvSpPr>
        <p:spPr>
          <a:xfrm>
            <a:off x="5919107" y="2193795"/>
            <a:ext cx="1020536" cy="102053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4400"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03</a:t>
            </a:r>
            <a:endParaRPr lang="zh-CN" altLang="en-US" sz="44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 name="MH_Entry_1"/>
          <p:cNvSpPr/>
          <p:nvPr>
            <p:custDataLst>
              <p:tags r:id="rId1"/>
            </p:custDataLst>
          </p:nvPr>
        </p:nvSpPr>
        <p:spPr>
          <a:xfrm>
            <a:off x="5161330" y="3529080"/>
            <a:ext cx="2536091" cy="707886"/>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0 w 2520280"/>
              <a:gd name="connsiteY7" fmla="*/ 0 h 1872208"/>
              <a:gd name="connsiteX0" fmla="*/ 0 w 2520280"/>
              <a:gd name="connsiteY0" fmla="*/ 1872208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0 h 1872208"/>
              <a:gd name="connsiteX5" fmla="*/ 2520280 w 2520280"/>
              <a:gd name="connsiteY5" fmla="*/ 0 h 1872208"/>
              <a:gd name="connsiteX6" fmla="*/ 0 w 2520280"/>
              <a:gd name="connsiteY6" fmla="*/ 0 h 1872208"/>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2520280 w 2520280"/>
              <a:gd name="connsiteY4" fmla="*/ 0 h 1872208"/>
              <a:gd name="connsiteX5" fmla="*/ 0 w 2520280"/>
              <a:gd name="connsiteY5" fmla="*/ 0 h 1872208"/>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34255 w 2520280"/>
              <a:gd name="connsiteY4" fmla="*/ 0 h 1872208"/>
              <a:gd name="connsiteX5" fmla="*/ 0 w 2520280"/>
              <a:gd name="connsiteY5" fmla="*/ 0 h 1872208"/>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917 w 2520280"/>
              <a:gd name="connsiteY4" fmla="*/ 6036 h 1872208"/>
              <a:gd name="connsiteX5" fmla="*/ 0 w 2520280"/>
              <a:gd name="connsiteY5" fmla="*/ 0 h 1872208"/>
              <a:gd name="connsiteX0" fmla="*/ 0 w 2520280"/>
              <a:gd name="connsiteY0" fmla="*/ 1890314 h 1890314"/>
              <a:gd name="connsiteX1" fmla="*/ 2520280 w 2520280"/>
              <a:gd name="connsiteY1" fmla="*/ 1890314 h 1890314"/>
              <a:gd name="connsiteX2" fmla="*/ 0 w 2520280"/>
              <a:gd name="connsiteY2" fmla="*/ 1890314 h 1890314"/>
              <a:gd name="connsiteX3" fmla="*/ 0 w 2520280"/>
              <a:gd name="connsiteY3" fmla="*/ 18106 h 1890314"/>
              <a:gd name="connsiteX4" fmla="*/ 53304 w 2520280"/>
              <a:gd name="connsiteY4" fmla="*/ 0 h 1890314"/>
              <a:gd name="connsiteX5" fmla="*/ 0 w 2520280"/>
              <a:gd name="connsiteY5" fmla="*/ 18106 h 1890314"/>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916 w 2520280"/>
              <a:gd name="connsiteY4" fmla="*/ 0 h 1872208"/>
              <a:gd name="connsiteX5" fmla="*/ 0 w 2520280"/>
              <a:gd name="connsiteY5" fmla="*/ 0 h 1872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a:noFill/>
            <a:beve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algn="ctr"/>
            <a:r>
              <a:rPr lang="zh-CN" altLang="en-US" sz="3200" dirty="0">
                <a:solidFill>
                  <a:schemeClr val="bg1"/>
                </a:solidFill>
                <a:latin typeface="Arial" panose="020B0604020202020204" pitchFamily="34" charset="0"/>
                <a:ea typeface="微软雅黑" panose="020B0503020204020204" pitchFamily="34" charset="-122"/>
                <a:sym typeface="Arial" panose="020B0604020202020204" pitchFamily="34" charset="0"/>
              </a:rPr>
              <a:t>成功项目展示</a:t>
            </a:r>
            <a:r>
              <a:rPr lang="en-US" altLang="zh-CN" sz="1400"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ANNUAL WORK SUMMARY</a:t>
            </a:r>
            <a:endParaRPr lang="zh-CN" altLang="en-US" sz="14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9" name="TextBox 11"/>
          <p:cNvSpPr txBox="1"/>
          <p:nvPr/>
        </p:nvSpPr>
        <p:spPr>
          <a:xfrm>
            <a:off x="6470512" y="4551721"/>
            <a:ext cx="1609415" cy="215444"/>
          </a:xfrm>
          <a:prstGeom prst="rect">
            <a:avLst/>
          </a:prstGeom>
          <a:noFill/>
        </p:spPr>
        <p:txBody>
          <a:bodyPr wrap="none" lIns="0" tIns="0" rIns="0" bIns="0" rtlCol="0">
            <a:spAutoFit/>
          </a:bodyPr>
          <a:lstStyle/>
          <a:p>
            <a:pPr marL="171450" lvl="1" indent="-171450" algn="ctr">
              <a:buFont typeface="Arial" panose="020B0604020202020204" pitchFamily="34" charset="0"/>
              <a:buChar char="•"/>
            </a:pPr>
            <a:r>
              <a:rPr lang="zh-CN" altLang="en-US" sz="1400" dirty="0" smtClean="0">
                <a:solidFill>
                  <a:schemeClr val="accent3"/>
                </a:solidFill>
                <a:latin typeface="Arial" panose="020B0604020202020204" pitchFamily="34" charset="0"/>
                <a:ea typeface="微软雅黑" panose="020B0503020204020204" pitchFamily="34" charset="-122"/>
                <a:cs typeface="+mn-ea"/>
                <a:sym typeface="Arial" panose="020B0604020202020204" pitchFamily="34" charset="0"/>
              </a:rPr>
              <a:t>添加</a:t>
            </a:r>
            <a:r>
              <a:rPr lang="zh-CN" altLang="en-US" sz="1400" dirty="0">
                <a:solidFill>
                  <a:schemeClr val="accent3"/>
                </a:solidFill>
                <a:latin typeface="Arial" panose="020B0604020202020204" pitchFamily="34" charset="0"/>
                <a:ea typeface="微软雅黑" panose="020B0503020204020204" pitchFamily="34" charset="-122"/>
                <a:cs typeface="+mn-ea"/>
                <a:sym typeface="Arial" panose="020B0604020202020204" pitchFamily="34" charset="0"/>
              </a:rPr>
              <a:t>相关标题文字</a:t>
            </a:r>
            <a:endParaRPr lang="en-US" altLang="zh-CN" sz="1400" dirty="0">
              <a:solidFill>
                <a:schemeClr val="accent3"/>
              </a:solidFill>
              <a:latin typeface="Arial" panose="020B0604020202020204" pitchFamily="34" charset="0"/>
              <a:ea typeface="微软雅黑" panose="020B0503020204020204" pitchFamily="34" charset="-122"/>
              <a:sym typeface="Arial" panose="020B0604020202020204" pitchFamily="34" charset="0"/>
            </a:endParaRPr>
          </a:p>
        </p:txBody>
      </p:sp>
      <p:sp>
        <p:nvSpPr>
          <p:cNvPr id="10" name="TextBox 11"/>
          <p:cNvSpPr txBox="1"/>
          <p:nvPr/>
        </p:nvSpPr>
        <p:spPr>
          <a:xfrm>
            <a:off x="4699768" y="4551721"/>
            <a:ext cx="1609415" cy="215444"/>
          </a:xfrm>
          <a:prstGeom prst="rect">
            <a:avLst/>
          </a:prstGeom>
          <a:noFill/>
        </p:spPr>
        <p:txBody>
          <a:bodyPr wrap="none" lIns="0" tIns="0" rIns="0" bIns="0" rtlCol="0">
            <a:spAutoFit/>
          </a:bodyPr>
          <a:lstStyle/>
          <a:p>
            <a:pPr marL="171450" lvl="1" indent="-171450" algn="ctr">
              <a:buFont typeface="Arial" panose="020B0604020202020204" pitchFamily="34" charset="0"/>
              <a:buChar char="•"/>
            </a:pPr>
            <a:r>
              <a:rPr lang="zh-CN" altLang="en-US" sz="1400" dirty="0" smtClean="0">
                <a:solidFill>
                  <a:schemeClr val="accent3"/>
                </a:solidFill>
                <a:latin typeface="Arial" panose="020B0604020202020204" pitchFamily="34" charset="0"/>
                <a:ea typeface="微软雅黑" panose="020B0503020204020204" pitchFamily="34" charset="-122"/>
                <a:cs typeface="+mn-ea"/>
                <a:sym typeface="Arial" panose="020B0604020202020204" pitchFamily="34" charset="0"/>
              </a:rPr>
              <a:t>添加</a:t>
            </a:r>
            <a:r>
              <a:rPr lang="zh-CN" altLang="en-US" sz="1400" dirty="0">
                <a:solidFill>
                  <a:schemeClr val="accent3"/>
                </a:solidFill>
                <a:latin typeface="Arial" panose="020B0604020202020204" pitchFamily="34" charset="0"/>
                <a:ea typeface="微软雅黑" panose="020B0503020204020204" pitchFamily="34" charset="-122"/>
                <a:cs typeface="+mn-ea"/>
                <a:sym typeface="Arial" panose="020B0604020202020204" pitchFamily="34" charset="0"/>
              </a:rPr>
              <a:t>相关标题文字</a:t>
            </a:r>
            <a:endParaRPr lang="en-US" altLang="zh-CN" sz="1400" dirty="0">
              <a:solidFill>
                <a:schemeClr val="accent3"/>
              </a:solidFill>
              <a:latin typeface="Arial" panose="020B0604020202020204" pitchFamily="34" charset="0"/>
              <a:ea typeface="微软雅黑" panose="020B0503020204020204" pitchFamily="34" charset="-122"/>
              <a:sym typeface="Arial" panose="020B0604020202020204" pitchFamily="34" charset="0"/>
            </a:endParaRPr>
          </a:p>
        </p:txBody>
      </p:sp>
      <p:sp>
        <p:nvSpPr>
          <p:cNvPr id="11" name="TextBox 11"/>
          <p:cNvSpPr txBox="1"/>
          <p:nvPr/>
        </p:nvSpPr>
        <p:spPr>
          <a:xfrm>
            <a:off x="6470512" y="4821378"/>
            <a:ext cx="1609415" cy="215444"/>
          </a:xfrm>
          <a:prstGeom prst="rect">
            <a:avLst/>
          </a:prstGeom>
          <a:noFill/>
        </p:spPr>
        <p:txBody>
          <a:bodyPr wrap="none" lIns="0" tIns="0" rIns="0" bIns="0" rtlCol="0">
            <a:spAutoFit/>
          </a:bodyPr>
          <a:lstStyle/>
          <a:p>
            <a:pPr marL="171450" lvl="1" indent="-171450" algn="ctr">
              <a:buFont typeface="Arial" panose="020B0604020202020204" pitchFamily="34" charset="0"/>
              <a:buChar char="•"/>
            </a:pPr>
            <a:r>
              <a:rPr lang="zh-CN" altLang="en-US" sz="1400" dirty="0" smtClean="0">
                <a:solidFill>
                  <a:schemeClr val="accent3"/>
                </a:solidFill>
                <a:latin typeface="Arial" panose="020B0604020202020204" pitchFamily="34" charset="0"/>
                <a:ea typeface="微软雅黑" panose="020B0503020204020204" pitchFamily="34" charset="-122"/>
                <a:cs typeface="+mn-ea"/>
                <a:sym typeface="Arial" panose="020B0604020202020204" pitchFamily="34" charset="0"/>
              </a:rPr>
              <a:t>添加</a:t>
            </a:r>
            <a:r>
              <a:rPr lang="zh-CN" altLang="en-US" sz="1400" dirty="0">
                <a:solidFill>
                  <a:schemeClr val="accent3"/>
                </a:solidFill>
                <a:latin typeface="Arial" panose="020B0604020202020204" pitchFamily="34" charset="0"/>
                <a:ea typeface="微软雅黑" panose="020B0503020204020204" pitchFamily="34" charset="-122"/>
                <a:cs typeface="+mn-ea"/>
                <a:sym typeface="Arial" panose="020B0604020202020204" pitchFamily="34" charset="0"/>
              </a:rPr>
              <a:t>相关标题文字</a:t>
            </a:r>
            <a:endParaRPr lang="en-US" altLang="zh-CN" sz="1400" dirty="0">
              <a:solidFill>
                <a:schemeClr val="accent3"/>
              </a:solidFill>
              <a:latin typeface="Arial" panose="020B0604020202020204" pitchFamily="34" charset="0"/>
              <a:ea typeface="微软雅黑" panose="020B0503020204020204" pitchFamily="34" charset="-122"/>
              <a:sym typeface="Arial" panose="020B0604020202020204" pitchFamily="34" charset="0"/>
            </a:endParaRPr>
          </a:p>
        </p:txBody>
      </p:sp>
      <p:sp>
        <p:nvSpPr>
          <p:cNvPr id="12" name="TextBox 11"/>
          <p:cNvSpPr txBox="1"/>
          <p:nvPr/>
        </p:nvSpPr>
        <p:spPr>
          <a:xfrm>
            <a:off x="4699768" y="4821378"/>
            <a:ext cx="1609415" cy="215444"/>
          </a:xfrm>
          <a:prstGeom prst="rect">
            <a:avLst/>
          </a:prstGeom>
          <a:noFill/>
        </p:spPr>
        <p:txBody>
          <a:bodyPr wrap="none" lIns="0" tIns="0" rIns="0" bIns="0" rtlCol="0">
            <a:spAutoFit/>
          </a:bodyPr>
          <a:lstStyle/>
          <a:p>
            <a:pPr marL="171450" lvl="1" indent="-171450" algn="ctr">
              <a:buFont typeface="Arial" panose="020B0604020202020204" pitchFamily="34" charset="0"/>
              <a:buChar char="•"/>
            </a:pPr>
            <a:r>
              <a:rPr lang="zh-CN" altLang="en-US" sz="1400" dirty="0" smtClean="0">
                <a:solidFill>
                  <a:schemeClr val="accent3"/>
                </a:solidFill>
                <a:latin typeface="Arial" panose="020B0604020202020204" pitchFamily="34" charset="0"/>
                <a:ea typeface="微软雅黑" panose="020B0503020204020204" pitchFamily="34" charset="-122"/>
                <a:cs typeface="+mn-ea"/>
                <a:sym typeface="Arial" panose="020B0604020202020204" pitchFamily="34" charset="0"/>
              </a:rPr>
              <a:t>添加</a:t>
            </a:r>
            <a:r>
              <a:rPr lang="zh-CN" altLang="en-US" sz="1400" dirty="0">
                <a:solidFill>
                  <a:schemeClr val="accent3"/>
                </a:solidFill>
                <a:latin typeface="Arial" panose="020B0604020202020204" pitchFamily="34" charset="0"/>
                <a:ea typeface="微软雅黑" panose="020B0503020204020204" pitchFamily="34" charset="-122"/>
                <a:cs typeface="+mn-ea"/>
                <a:sym typeface="Arial" panose="020B0604020202020204" pitchFamily="34" charset="0"/>
              </a:rPr>
              <a:t>相关标题文字</a:t>
            </a:r>
            <a:endParaRPr lang="en-US" altLang="zh-CN" sz="1400" dirty="0">
              <a:solidFill>
                <a:schemeClr val="accent3"/>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1630722431"/>
      </p:ext>
    </p:extLst>
  </p:cSld>
  <p:clrMapOvr>
    <a:masterClrMapping/>
  </p:clrMapOvr>
  <mc:AlternateContent xmlns:mc="http://schemas.openxmlformats.org/markup-compatibility/2006">
    <mc:Choice xmlns:p15="http://schemas.microsoft.com/office/powerpoint/2012/main" xmlns="" Requires="p15">
      <p:transition xmlns:p14="http://schemas.microsoft.com/office/powerpoint/2010/main" spd="slow" p14:dur="2000" advTm="0">
        <p15:prstTrans prst="fallOver"/>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down)">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 Same Side Corner Rectangle 4"/>
          <p:cNvSpPr/>
          <p:nvPr/>
        </p:nvSpPr>
        <p:spPr>
          <a:xfrm>
            <a:off x="5408617" y="1765611"/>
            <a:ext cx="489569" cy="5466842"/>
          </a:xfrm>
          <a:prstGeom prst="round2SameRect">
            <a:avLst>
              <a:gd name="adj1" fmla="val 50000"/>
              <a:gd name="adj2" fmla="val 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34" name="Group 33"/>
          <p:cNvGrpSpPr/>
          <p:nvPr/>
        </p:nvGrpSpPr>
        <p:grpSpPr>
          <a:xfrm>
            <a:off x="5408619" y="2379507"/>
            <a:ext cx="3451700" cy="543268"/>
            <a:chOff x="5128064" y="2256183"/>
            <a:chExt cx="3273083" cy="515155"/>
          </a:xfrm>
        </p:grpSpPr>
        <p:sp>
          <p:nvSpPr>
            <p:cNvPr id="4" name="Pentagon 3"/>
            <p:cNvSpPr/>
            <p:nvPr/>
          </p:nvSpPr>
          <p:spPr>
            <a:xfrm>
              <a:off x="5128064" y="2256184"/>
              <a:ext cx="3273083" cy="515154"/>
            </a:xfrm>
            <a:prstGeom prst="homePlat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r>
                <a:rPr lang="zh-CN" altLang="en-US" sz="1400" smtClean="0">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GB" sz="14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Rectangle 8"/>
            <p:cNvSpPr/>
            <p:nvPr/>
          </p:nvSpPr>
          <p:spPr>
            <a:xfrm>
              <a:off x="5128064" y="2256183"/>
              <a:ext cx="464234" cy="515155"/>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GB" sz="1400" dirty="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5" name="Group 34"/>
          <p:cNvGrpSpPr/>
          <p:nvPr/>
        </p:nvGrpSpPr>
        <p:grpSpPr>
          <a:xfrm>
            <a:off x="5408619" y="3264225"/>
            <a:ext cx="3451700" cy="543268"/>
            <a:chOff x="5128064" y="3095119"/>
            <a:chExt cx="3273083" cy="515155"/>
          </a:xfrm>
        </p:grpSpPr>
        <p:sp>
          <p:nvSpPr>
            <p:cNvPr id="6" name="Pentagon 5"/>
            <p:cNvSpPr/>
            <p:nvPr/>
          </p:nvSpPr>
          <p:spPr>
            <a:xfrm>
              <a:off x="5128064" y="3095119"/>
              <a:ext cx="3273083" cy="515154"/>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r>
                <a:rPr lang="zh-CN" altLang="en-US" sz="1400" smtClean="0">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GB" sz="14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 name="Rectangle 9"/>
            <p:cNvSpPr/>
            <p:nvPr/>
          </p:nvSpPr>
          <p:spPr>
            <a:xfrm>
              <a:off x="5128064" y="3095119"/>
              <a:ext cx="464234" cy="515155"/>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GB" sz="1400" dirty="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6" name="Group 35"/>
          <p:cNvGrpSpPr/>
          <p:nvPr/>
        </p:nvGrpSpPr>
        <p:grpSpPr>
          <a:xfrm>
            <a:off x="5408619" y="4148941"/>
            <a:ext cx="3451700" cy="543268"/>
            <a:chOff x="5128064" y="3934054"/>
            <a:chExt cx="3273083" cy="515155"/>
          </a:xfrm>
        </p:grpSpPr>
        <p:sp>
          <p:nvSpPr>
            <p:cNvPr id="7" name="Pentagon 6"/>
            <p:cNvSpPr/>
            <p:nvPr/>
          </p:nvSpPr>
          <p:spPr>
            <a:xfrm>
              <a:off x="5128064" y="3934054"/>
              <a:ext cx="3273083" cy="515154"/>
            </a:xfrm>
            <a:prstGeom prst="homePlat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r>
                <a:rPr lang="zh-CN" altLang="en-US" sz="1400" smtClean="0">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GB" sz="14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 name="Rectangle 10"/>
            <p:cNvSpPr/>
            <p:nvPr/>
          </p:nvSpPr>
          <p:spPr>
            <a:xfrm>
              <a:off x="5128064" y="3934054"/>
              <a:ext cx="464234" cy="51515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GB" sz="1400" dirty="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7" name="Group 36"/>
          <p:cNvGrpSpPr/>
          <p:nvPr/>
        </p:nvGrpSpPr>
        <p:grpSpPr>
          <a:xfrm>
            <a:off x="5408618" y="5033658"/>
            <a:ext cx="3451701" cy="543269"/>
            <a:chOff x="5128064" y="4772988"/>
            <a:chExt cx="3273084" cy="515156"/>
          </a:xfrm>
        </p:grpSpPr>
        <p:sp>
          <p:nvSpPr>
            <p:cNvPr id="8" name="Pentagon 7"/>
            <p:cNvSpPr/>
            <p:nvPr/>
          </p:nvSpPr>
          <p:spPr>
            <a:xfrm>
              <a:off x="5128065" y="4772990"/>
              <a:ext cx="3273083" cy="515154"/>
            </a:xfrm>
            <a:prstGeom prst="homePlat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r>
                <a:rPr lang="zh-CN" altLang="en-US" sz="1400" smtClean="0">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GB" sz="14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Rectangle 11"/>
            <p:cNvSpPr/>
            <p:nvPr/>
          </p:nvSpPr>
          <p:spPr>
            <a:xfrm>
              <a:off x="5128064" y="4772988"/>
              <a:ext cx="464234" cy="515155"/>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GB" sz="1400" dirty="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5" name="Group 14"/>
          <p:cNvGrpSpPr/>
          <p:nvPr/>
        </p:nvGrpSpPr>
        <p:grpSpPr>
          <a:xfrm>
            <a:off x="9057322" y="2233528"/>
            <a:ext cx="2541032" cy="870320"/>
            <a:chOff x="8451509" y="2034687"/>
            <a:chExt cx="3254568" cy="825279"/>
          </a:xfrm>
        </p:grpSpPr>
        <p:sp>
          <p:nvSpPr>
            <p:cNvPr id="13" name="TextBox 12"/>
            <p:cNvSpPr txBox="1"/>
            <p:nvPr/>
          </p:nvSpPr>
          <p:spPr>
            <a:xfrm>
              <a:off x="8451509" y="2034687"/>
              <a:ext cx="1846179" cy="311548"/>
            </a:xfrm>
            <a:prstGeom prst="rect">
              <a:avLst/>
            </a:prstGeom>
            <a:noFill/>
          </p:spPr>
          <p:txBody>
            <a:bodyPr wrap="none" rtlCol="0">
              <a:spAutoFit/>
            </a:bodyPr>
            <a:lstStyle/>
            <a:p>
              <a:pPr>
                <a:lnSpc>
                  <a:spcPct val="120000"/>
                </a:lnSpc>
              </a:pPr>
              <a:r>
                <a:rPr lang="zh-CN" altLang="en-US" sz="140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GB" sz="14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Rectangle 13"/>
            <p:cNvSpPr/>
            <p:nvPr/>
          </p:nvSpPr>
          <p:spPr>
            <a:xfrm>
              <a:off x="8508022" y="2365039"/>
              <a:ext cx="3198055" cy="494927"/>
            </a:xfrm>
            <a:prstGeom prst="rect">
              <a:avLst/>
            </a:prstGeom>
          </p:spPr>
          <p:txBody>
            <a:bodyPr wrap="square">
              <a:spAutoFit/>
            </a:bodyPr>
            <a:lstStyle/>
            <a:p>
              <a:pPr>
                <a:lnSpc>
                  <a:spcPct val="120000"/>
                </a:lnSpc>
              </a:pPr>
              <a:r>
                <a:rPr lang="en-US" altLang="zh-CN" sz="800"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endParaRPr lang="en-GB" sz="8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6" name="Group 15"/>
          <p:cNvGrpSpPr/>
          <p:nvPr/>
        </p:nvGrpSpPr>
        <p:grpSpPr>
          <a:xfrm>
            <a:off x="9057322" y="3118243"/>
            <a:ext cx="2496908" cy="870320"/>
            <a:chOff x="8508022" y="2034687"/>
            <a:chExt cx="3198055" cy="825279"/>
          </a:xfrm>
        </p:grpSpPr>
        <p:sp>
          <p:nvSpPr>
            <p:cNvPr id="17" name="TextBox 16"/>
            <p:cNvSpPr txBox="1"/>
            <p:nvPr/>
          </p:nvSpPr>
          <p:spPr>
            <a:xfrm>
              <a:off x="8514715" y="2034687"/>
              <a:ext cx="1846180" cy="311548"/>
            </a:xfrm>
            <a:prstGeom prst="rect">
              <a:avLst/>
            </a:prstGeom>
            <a:noFill/>
          </p:spPr>
          <p:txBody>
            <a:bodyPr wrap="none" rtlCol="0">
              <a:spAutoFit/>
            </a:bodyPr>
            <a:lstStyle/>
            <a:p>
              <a:pPr>
                <a:lnSpc>
                  <a:spcPct val="120000"/>
                </a:lnSpc>
              </a:pPr>
              <a:r>
                <a:rPr lang="zh-CN" altLang="en-US" sz="140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GB" sz="14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Rectangle 17"/>
            <p:cNvSpPr/>
            <p:nvPr/>
          </p:nvSpPr>
          <p:spPr>
            <a:xfrm>
              <a:off x="8508022" y="2365039"/>
              <a:ext cx="3198055" cy="494927"/>
            </a:xfrm>
            <a:prstGeom prst="rect">
              <a:avLst/>
            </a:prstGeom>
          </p:spPr>
          <p:txBody>
            <a:bodyPr wrap="square">
              <a:spAutoFit/>
            </a:bodyPr>
            <a:lstStyle/>
            <a:p>
              <a:pPr>
                <a:lnSpc>
                  <a:spcPct val="120000"/>
                </a:lnSpc>
              </a:pPr>
              <a:r>
                <a:rPr lang="en-US" altLang="zh-CN" sz="800"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endParaRPr lang="en-GB" sz="8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9" name="Group 18"/>
          <p:cNvGrpSpPr/>
          <p:nvPr/>
        </p:nvGrpSpPr>
        <p:grpSpPr>
          <a:xfrm>
            <a:off x="9057322" y="4887675"/>
            <a:ext cx="2496909" cy="870319"/>
            <a:chOff x="8508022" y="2034687"/>
            <a:chExt cx="3198055" cy="825280"/>
          </a:xfrm>
        </p:grpSpPr>
        <p:sp>
          <p:nvSpPr>
            <p:cNvPr id="20" name="TextBox 19"/>
            <p:cNvSpPr txBox="1"/>
            <p:nvPr/>
          </p:nvSpPr>
          <p:spPr>
            <a:xfrm>
              <a:off x="8514343" y="2034687"/>
              <a:ext cx="1846179" cy="311549"/>
            </a:xfrm>
            <a:prstGeom prst="rect">
              <a:avLst/>
            </a:prstGeom>
            <a:noFill/>
          </p:spPr>
          <p:txBody>
            <a:bodyPr wrap="none" rtlCol="0">
              <a:spAutoFit/>
            </a:bodyPr>
            <a:lstStyle/>
            <a:p>
              <a:pPr>
                <a:lnSpc>
                  <a:spcPct val="120000"/>
                </a:lnSpc>
              </a:pPr>
              <a:r>
                <a:rPr lang="zh-CN" altLang="en-US" sz="140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GB" sz="14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Rectangle 20"/>
            <p:cNvSpPr/>
            <p:nvPr/>
          </p:nvSpPr>
          <p:spPr>
            <a:xfrm>
              <a:off x="8508022" y="2365039"/>
              <a:ext cx="3198055" cy="494928"/>
            </a:xfrm>
            <a:prstGeom prst="rect">
              <a:avLst/>
            </a:prstGeom>
          </p:spPr>
          <p:txBody>
            <a:bodyPr wrap="square">
              <a:spAutoFit/>
            </a:bodyPr>
            <a:lstStyle/>
            <a:p>
              <a:pPr>
                <a:lnSpc>
                  <a:spcPct val="120000"/>
                </a:lnSpc>
              </a:pPr>
              <a:r>
                <a:rPr lang="en-US" altLang="zh-CN" sz="800"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endParaRPr lang="en-GB" sz="8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2" name="Group 21"/>
          <p:cNvGrpSpPr/>
          <p:nvPr/>
        </p:nvGrpSpPr>
        <p:grpSpPr>
          <a:xfrm>
            <a:off x="9057322" y="4002958"/>
            <a:ext cx="2522171" cy="870320"/>
            <a:chOff x="8475665" y="2034687"/>
            <a:chExt cx="3230412" cy="825279"/>
          </a:xfrm>
        </p:grpSpPr>
        <p:sp>
          <p:nvSpPr>
            <p:cNvPr id="23" name="TextBox 22"/>
            <p:cNvSpPr txBox="1"/>
            <p:nvPr/>
          </p:nvSpPr>
          <p:spPr>
            <a:xfrm>
              <a:off x="8475665" y="2034687"/>
              <a:ext cx="1909828" cy="311548"/>
            </a:xfrm>
            <a:prstGeom prst="rect">
              <a:avLst/>
            </a:prstGeom>
            <a:noFill/>
          </p:spPr>
          <p:txBody>
            <a:bodyPr wrap="none" rtlCol="0">
              <a:spAutoFit/>
            </a:bodyPr>
            <a:lstStyle/>
            <a:p>
              <a:pPr>
                <a:lnSpc>
                  <a:spcPct val="120000"/>
                </a:lnSpc>
              </a:pPr>
              <a:r>
                <a:rPr lang="zh-CN" altLang="en-US" sz="140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 </a:t>
              </a:r>
              <a:endParaRPr lang="en-GB" sz="14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Rectangle 23"/>
            <p:cNvSpPr/>
            <p:nvPr/>
          </p:nvSpPr>
          <p:spPr>
            <a:xfrm>
              <a:off x="8508022" y="2365039"/>
              <a:ext cx="3198055" cy="494927"/>
            </a:xfrm>
            <a:prstGeom prst="rect">
              <a:avLst/>
            </a:prstGeom>
          </p:spPr>
          <p:txBody>
            <a:bodyPr wrap="square">
              <a:spAutoFit/>
            </a:bodyPr>
            <a:lstStyle/>
            <a:p>
              <a:pPr>
                <a:lnSpc>
                  <a:spcPct val="120000"/>
                </a:lnSpc>
              </a:pPr>
              <a:r>
                <a:rPr lang="en-US" altLang="zh-CN" sz="800"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endParaRPr lang="en-GB" sz="8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8" name="Group 37"/>
          <p:cNvGrpSpPr/>
          <p:nvPr/>
        </p:nvGrpSpPr>
        <p:grpSpPr>
          <a:xfrm>
            <a:off x="1341397" y="2379505"/>
            <a:ext cx="4064898" cy="3197420"/>
            <a:chOff x="689317" y="2256183"/>
            <a:chExt cx="3854548" cy="3031960"/>
          </a:xfrm>
        </p:grpSpPr>
        <p:sp>
          <p:nvSpPr>
            <p:cNvPr id="28" name="Rectangle 27"/>
            <p:cNvSpPr/>
            <p:nvPr/>
          </p:nvSpPr>
          <p:spPr>
            <a:xfrm>
              <a:off x="689317" y="2256183"/>
              <a:ext cx="3854548" cy="303196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49">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9" name="TextBox 28"/>
            <p:cNvSpPr txBox="1"/>
            <p:nvPr/>
          </p:nvSpPr>
          <p:spPr>
            <a:xfrm>
              <a:off x="1103992" y="2777120"/>
              <a:ext cx="1455026" cy="311549"/>
            </a:xfrm>
            <a:prstGeom prst="rect">
              <a:avLst/>
            </a:prstGeom>
            <a:noFill/>
          </p:spPr>
          <p:txBody>
            <a:bodyPr wrap="square" rtlCol="0">
              <a:spAutoFit/>
            </a:bodyPr>
            <a:lstStyle/>
            <a:p>
              <a:pPr>
                <a:lnSpc>
                  <a:spcPct val="120000"/>
                </a:lnSpc>
              </a:pPr>
              <a:r>
                <a:rPr lang="zh-CN" altLang="en-US" sz="140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 </a:t>
              </a:r>
              <a:endParaRPr lang="en-GB" sz="14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Rectangle 29"/>
            <p:cNvSpPr/>
            <p:nvPr/>
          </p:nvSpPr>
          <p:spPr>
            <a:xfrm>
              <a:off x="1129140" y="3077845"/>
              <a:ext cx="3004396" cy="355692"/>
            </a:xfrm>
            <a:prstGeom prst="rect">
              <a:avLst/>
            </a:prstGeom>
          </p:spPr>
          <p:txBody>
            <a:bodyPr wrap="square">
              <a:spAutoFit/>
            </a:bodyPr>
            <a:lstStyle/>
            <a:p>
              <a:pPr algn="just">
                <a:lnSpc>
                  <a:spcPct val="120000"/>
                </a:lnSpc>
              </a:pPr>
              <a:r>
                <a:rPr lang="en-US" altLang="zh-CN" sz="800"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r>
                <a:rPr lang="zh-CN" altLang="en-US" sz="800"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a:t>
              </a:r>
              <a:endParaRPr lang="en-GB" altLang="zh-CN" sz="8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Rectangle 30"/>
            <p:cNvSpPr/>
            <p:nvPr/>
          </p:nvSpPr>
          <p:spPr>
            <a:xfrm>
              <a:off x="1129140" y="4123237"/>
              <a:ext cx="3004396" cy="355692"/>
            </a:xfrm>
            <a:prstGeom prst="rect">
              <a:avLst/>
            </a:prstGeom>
          </p:spPr>
          <p:txBody>
            <a:bodyPr wrap="square">
              <a:spAutoFit/>
            </a:bodyPr>
            <a:lstStyle/>
            <a:p>
              <a:pPr>
                <a:lnSpc>
                  <a:spcPct val="120000"/>
                </a:lnSpc>
              </a:pPr>
              <a:r>
                <a:rPr lang="en-US" altLang="zh-CN" sz="800"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r>
                <a:rPr lang="zh-CN" altLang="en-US" sz="800"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a:t>
              </a:r>
              <a:endParaRPr lang="en-GB" altLang="zh-CN" sz="8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32" name="TextBox 8"/>
          <p:cNvSpPr txBox="1"/>
          <p:nvPr/>
        </p:nvSpPr>
        <p:spPr>
          <a:xfrm>
            <a:off x="5273787" y="357205"/>
            <a:ext cx="2311176" cy="447739"/>
          </a:xfrm>
          <a:prstGeom prst="rect">
            <a:avLst/>
          </a:prstGeom>
          <a:noFill/>
        </p:spPr>
        <p:txBody>
          <a:bodyPr wrap="square" lIns="0" tIns="0" rIns="0" bIns="0" rtlCol="0" anchor="ctr">
            <a:spAutoFit/>
          </a:bodyPr>
          <a:lstStyle/>
          <a:p>
            <a:pPr algn="ctr"/>
            <a:r>
              <a:rPr lang="zh-CN" altLang="en-US" sz="2800" dirty="0" smtClean="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rPr>
              <a:t>年度工作概述</a:t>
            </a:r>
            <a:endParaRPr lang="zh-CN" altLang="en-US" sz="3600" dirty="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3" name="TextBox 8"/>
          <p:cNvSpPr txBox="1"/>
          <p:nvPr/>
        </p:nvSpPr>
        <p:spPr>
          <a:xfrm>
            <a:off x="5273787" y="824352"/>
            <a:ext cx="2311176" cy="169277"/>
          </a:xfrm>
          <a:prstGeom prst="rect">
            <a:avLst/>
          </a:prstGeom>
          <a:noFill/>
        </p:spPr>
        <p:txBody>
          <a:bodyPr wrap="square" lIns="0" tIns="0" rIns="0" bIns="0" rtlCol="0" anchor="ctr">
            <a:spAutoFit/>
          </a:bodyPr>
          <a:lstStyle/>
          <a:p>
            <a:pPr algn="ctr"/>
            <a:r>
              <a:rPr lang="en-US" altLang="zh-CN" sz="1100" dirty="0" smtClean="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rPr>
              <a:t>CLICK TO ADD CAPTION TEXT</a:t>
            </a:r>
            <a:endParaRPr lang="zh-CN" altLang="en-US" sz="1400" dirty="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60803524"/>
      </p:ext>
    </p:extLst>
  </p:cSld>
  <p:clrMapOvr>
    <a:masterClrMapping/>
  </p:clrMapOvr>
  <mc:AlternateContent xmlns:mc="http://schemas.openxmlformats.org/markup-compatibility/2006" xmlns:p14="http://schemas.microsoft.com/office/powerpoint/2010/main">
    <mc:Choice Requires="p14">
      <p:transition spd="slow" p14:dur="1600" advTm="0">
        <p:blinds dir="vert"/>
      </p:transition>
    </mc:Choice>
    <mc:Fallback xmlns="">
      <p:transition spd="slow"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34"/>
                                        </p:tgtEl>
                                        <p:attrNameLst>
                                          <p:attrName>style.visibility</p:attrName>
                                        </p:attrNameLst>
                                      </p:cBhvr>
                                      <p:to>
                                        <p:strVal val="visible"/>
                                      </p:to>
                                    </p:set>
                                    <p:animEffect transition="in" filter="wipe(left)">
                                      <p:cBhvr>
                                        <p:cTn id="11" dur="500"/>
                                        <p:tgtEl>
                                          <p:spTgt spid="34"/>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35"/>
                                        </p:tgtEl>
                                        <p:attrNameLst>
                                          <p:attrName>style.visibility</p:attrName>
                                        </p:attrNameLst>
                                      </p:cBhvr>
                                      <p:to>
                                        <p:strVal val="visible"/>
                                      </p:to>
                                    </p:set>
                                    <p:animEffect transition="in" filter="wipe(left)">
                                      <p:cBhvr>
                                        <p:cTn id="15" dur="500"/>
                                        <p:tgtEl>
                                          <p:spTgt spid="35"/>
                                        </p:tgtEl>
                                      </p:cBhvr>
                                    </p:animEffect>
                                  </p:childTnLst>
                                </p:cTn>
                              </p:par>
                            </p:childTnLst>
                          </p:cTn>
                        </p:par>
                        <p:par>
                          <p:cTn id="16" fill="hold">
                            <p:stCondLst>
                              <p:cond delay="1500"/>
                            </p:stCondLst>
                            <p:childTnLst>
                              <p:par>
                                <p:cTn id="17" presetID="22" presetClass="entr" presetSubtype="8" fill="hold" nodeType="afterEffect">
                                  <p:stCondLst>
                                    <p:cond delay="0"/>
                                  </p:stCondLst>
                                  <p:childTnLst>
                                    <p:set>
                                      <p:cBhvr>
                                        <p:cTn id="18" dur="1" fill="hold">
                                          <p:stCondLst>
                                            <p:cond delay="0"/>
                                          </p:stCondLst>
                                        </p:cTn>
                                        <p:tgtEl>
                                          <p:spTgt spid="36"/>
                                        </p:tgtEl>
                                        <p:attrNameLst>
                                          <p:attrName>style.visibility</p:attrName>
                                        </p:attrNameLst>
                                      </p:cBhvr>
                                      <p:to>
                                        <p:strVal val="visible"/>
                                      </p:to>
                                    </p:set>
                                    <p:animEffect transition="in" filter="wipe(left)">
                                      <p:cBhvr>
                                        <p:cTn id="19" dur="500"/>
                                        <p:tgtEl>
                                          <p:spTgt spid="36"/>
                                        </p:tgtEl>
                                      </p:cBhvr>
                                    </p:animEffect>
                                  </p:childTnLst>
                                </p:cTn>
                              </p:par>
                            </p:childTnLst>
                          </p:cTn>
                        </p:par>
                        <p:par>
                          <p:cTn id="20" fill="hold">
                            <p:stCondLst>
                              <p:cond delay="2000"/>
                            </p:stCondLst>
                            <p:childTnLst>
                              <p:par>
                                <p:cTn id="21" presetID="22" presetClass="entr" presetSubtype="8" fill="hold" nodeType="afterEffect">
                                  <p:stCondLst>
                                    <p:cond delay="0"/>
                                  </p:stCondLst>
                                  <p:childTnLst>
                                    <p:set>
                                      <p:cBhvr>
                                        <p:cTn id="22" dur="1" fill="hold">
                                          <p:stCondLst>
                                            <p:cond delay="0"/>
                                          </p:stCondLst>
                                        </p:cTn>
                                        <p:tgtEl>
                                          <p:spTgt spid="37"/>
                                        </p:tgtEl>
                                        <p:attrNameLst>
                                          <p:attrName>style.visibility</p:attrName>
                                        </p:attrNameLst>
                                      </p:cBhvr>
                                      <p:to>
                                        <p:strVal val="visible"/>
                                      </p:to>
                                    </p:set>
                                    <p:animEffect transition="in" filter="wipe(left)">
                                      <p:cBhvr>
                                        <p:cTn id="23" dur="500"/>
                                        <p:tgtEl>
                                          <p:spTgt spid="37"/>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fade">
                                      <p:cBhvr>
                                        <p:cTn id="27" dur="500"/>
                                        <p:tgtEl>
                                          <p:spTgt spid="15"/>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16"/>
                                        </p:tgtEl>
                                        <p:attrNameLst>
                                          <p:attrName>style.visibility</p:attrName>
                                        </p:attrNameLst>
                                      </p:cBhvr>
                                      <p:to>
                                        <p:strVal val="visible"/>
                                      </p:to>
                                    </p:set>
                                    <p:animEffect transition="in" filter="fade">
                                      <p:cBhvr>
                                        <p:cTn id="31" dur="500"/>
                                        <p:tgtEl>
                                          <p:spTgt spid="16"/>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22"/>
                                        </p:tgtEl>
                                        <p:attrNameLst>
                                          <p:attrName>style.visibility</p:attrName>
                                        </p:attrNameLst>
                                      </p:cBhvr>
                                      <p:to>
                                        <p:strVal val="visible"/>
                                      </p:to>
                                    </p:set>
                                    <p:animEffect transition="in" filter="fade">
                                      <p:cBhvr>
                                        <p:cTn id="35" dur="500"/>
                                        <p:tgtEl>
                                          <p:spTgt spid="22"/>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19"/>
                                        </p:tgtEl>
                                        <p:attrNameLst>
                                          <p:attrName>style.visibility</p:attrName>
                                        </p:attrNameLst>
                                      </p:cBhvr>
                                      <p:to>
                                        <p:strVal val="visible"/>
                                      </p:to>
                                    </p:set>
                                    <p:animEffect transition="in" filter="fade">
                                      <p:cBhvr>
                                        <p:cTn id="39" dur="500"/>
                                        <p:tgtEl>
                                          <p:spTgt spid="19"/>
                                        </p:tgtEl>
                                      </p:cBhvr>
                                    </p:animEffect>
                                  </p:childTnLst>
                                </p:cTn>
                              </p:par>
                            </p:childTnLst>
                          </p:cTn>
                        </p:par>
                        <p:par>
                          <p:cTn id="40" fill="hold">
                            <p:stCondLst>
                              <p:cond delay="4500"/>
                            </p:stCondLst>
                            <p:childTnLst>
                              <p:par>
                                <p:cTn id="41" presetID="42" presetClass="entr" presetSubtype="0" fill="hold" nodeType="afterEffect">
                                  <p:stCondLst>
                                    <p:cond delay="0"/>
                                  </p:stCondLst>
                                  <p:childTnLst>
                                    <p:set>
                                      <p:cBhvr>
                                        <p:cTn id="42" dur="1" fill="hold">
                                          <p:stCondLst>
                                            <p:cond delay="0"/>
                                          </p:stCondLst>
                                        </p:cTn>
                                        <p:tgtEl>
                                          <p:spTgt spid="38"/>
                                        </p:tgtEl>
                                        <p:attrNameLst>
                                          <p:attrName>style.visibility</p:attrName>
                                        </p:attrNameLst>
                                      </p:cBhvr>
                                      <p:to>
                                        <p:strVal val="visible"/>
                                      </p:to>
                                    </p:set>
                                    <p:animEffect transition="in" filter="fade">
                                      <p:cBhvr>
                                        <p:cTn id="43" dur="1000"/>
                                        <p:tgtEl>
                                          <p:spTgt spid="38"/>
                                        </p:tgtEl>
                                      </p:cBhvr>
                                    </p:animEffect>
                                    <p:anim calcmode="lin" valueType="num">
                                      <p:cBhvr>
                                        <p:cTn id="44" dur="1000" fill="hold"/>
                                        <p:tgtEl>
                                          <p:spTgt spid="38"/>
                                        </p:tgtEl>
                                        <p:attrNameLst>
                                          <p:attrName>ppt_x</p:attrName>
                                        </p:attrNameLst>
                                      </p:cBhvr>
                                      <p:tavLst>
                                        <p:tav tm="0">
                                          <p:val>
                                            <p:strVal val="#ppt_x"/>
                                          </p:val>
                                        </p:tav>
                                        <p:tav tm="100000">
                                          <p:val>
                                            <p:strVal val="#ppt_x"/>
                                          </p:val>
                                        </p:tav>
                                      </p:tavLst>
                                    </p:anim>
                                    <p:anim calcmode="lin" valueType="num">
                                      <p:cBhvr>
                                        <p:cTn id="45" dur="1000" fill="hold"/>
                                        <p:tgtEl>
                                          <p:spTgt spid="3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3050513" y="2252821"/>
            <a:ext cx="6757725" cy="3800806"/>
            <a:chOff x="2891986" y="2136053"/>
            <a:chExt cx="6408028" cy="3604123"/>
          </a:xfrm>
        </p:grpSpPr>
        <p:sp>
          <p:nvSpPr>
            <p:cNvPr id="17" name="Rectangle 231"/>
            <p:cNvSpPr>
              <a:spLocks noChangeArrowheads="1"/>
            </p:cNvSpPr>
            <p:nvPr/>
          </p:nvSpPr>
          <p:spPr bwMode="auto">
            <a:xfrm>
              <a:off x="7474653" y="2136053"/>
              <a:ext cx="1620153" cy="735700"/>
            </a:xfrm>
            <a:prstGeom prst="rect">
              <a:avLst/>
            </a:prstGeom>
            <a:solidFill>
              <a:schemeClr val="accent1"/>
            </a:solidFill>
            <a:ln>
              <a:noFill/>
            </a:ln>
            <a:extLst/>
          </p:spPr>
          <p:txBody>
            <a:bodyPr vert="horz" wrap="square" lIns="96430" tIns="48216" rIns="96430" bIns="48216" numCol="1" anchor="t" anchorCtr="0" compatLnSpc="1">
              <a:prstTxWarp prst="textNoShape">
                <a:avLst/>
              </a:prstTxWarp>
            </a:bodyPr>
            <a:lstStyle/>
            <a:p>
              <a:pPr algn="ctr">
                <a:lnSpc>
                  <a:spcPct val="120000"/>
                </a:lnSpc>
              </a:pPr>
              <a:endParaRPr lang="en-GB" sz="14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Freeform 232"/>
            <p:cNvSpPr>
              <a:spLocks/>
            </p:cNvSpPr>
            <p:nvPr/>
          </p:nvSpPr>
          <p:spPr bwMode="auto">
            <a:xfrm>
              <a:off x="6885018" y="2136053"/>
              <a:ext cx="589635" cy="981232"/>
            </a:xfrm>
            <a:custGeom>
              <a:avLst/>
              <a:gdLst>
                <a:gd name="T0" fmla="*/ 658 w 658"/>
                <a:gd name="T1" fmla="*/ 0 h 1095"/>
                <a:gd name="T2" fmla="*/ 0 w 658"/>
                <a:gd name="T3" fmla="*/ 1015 h 1095"/>
                <a:gd name="T4" fmla="*/ 85 w 658"/>
                <a:gd name="T5" fmla="*/ 1095 h 1095"/>
                <a:gd name="T6" fmla="*/ 658 w 658"/>
                <a:gd name="T7" fmla="*/ 821 h 1095"/>
                <a:gd name="T8" fmla="*/ 658 w 658"/>
                <a:gd name="T9" fmla="*/ 0 h 1095"/>
              </a:gdLst>
              <a:ahLst/>
              <a:cxnLst>
                <a:cxn ang="0">
                  <a:pos x="T0" y="T1"/>
                </a:cxn>
                <a:cxn ang="0">
                  <a:pos x="T2" y="T3"/>
                </a:cxn>
                <a:cxn ang="0">
                  <a:pos x="T4" y="T5"/>
                </a:cxn>
                <a:cxn ang="0">
                  <a:pos x="T6" y="T7"/>
                </a:cxn>
                <a:cxn ang="0">
                  <a:pos x="T8" y="T9"/>
                </a:cxn>
              </a:cxnLst>
              <a:rect l="0" t="0" r="r" b="b"/>
              <a:pathLst>
                <a:path w="658" h="1095">
                  <a:moveTo>
                    <a:pt x="658" y="0"/>
                  </a:moveTo>
                  <a:lnTo>
                    <a:pt x="0" y="1015"/>
                  </a:lnTo>
                  <a:lnTo>
                    <a:pt x="85" y="1095"/>
                  </a:lnTo>
                  <a:lnTo>
                    <a:pt x="658" y="821"/>
                  </a:lnTo>
                  <a:lnTo>
                    <a:pt x="658" y="0"/>
                  </a:lnTo>
                  <a:close/>
                </a:path>
              </a:pathLst>
            </a:custGeom>
            <a:solidFill>
              <a:schemeClr val="accent1">
                <a:lumMod val="75000"/>
              </a:schemeClr>
            </a:solidFill>
            <a:ln>
              <a:noFill/>
            </a:ln>
            <a:extLst/>
          </p:spPr>
          <p:txBody>
            <a:bodyPr vert="horz" wrap="square" lIns="96430" tIns="48216" rIns="96430" bIns="48216" numCol="1" anchor="t" anchorCtr="0" compatLnSpc="1">
              <a:prstTxWarp prst="textNoShape">
                <a:avLst/>
              </a:prstTxWarp>
            </a:bodyPr>
            <a:lstStyle/>
            <a:p>
              <a:pPr algn="ctr">
                <a:lnSpc>
                  <a:spcPct val="120000"/>
                </a:lnSpc>
              </a:pPr>
              <a:endParaRPr lang="en-GB" sz="14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Rectangle 233"/>
            <p:cNvSpPr>
              <a:spLocks noChangeArrowheads="1"/>
            </p:cNvSpPr>
            <p:nvPr/>
          </p:nvSpPr>
          <p:spPr bwMode="auto">
            <a:xfrm>
              <a:off x="3112427" y="2136053"/>
              <a:ext cx="1622841" cy="735700"/>
            </a:xfrm>
            <a:prstGeom prst="rect">
              <a:avLst/>
            </a:prstGeom>
            <a:solidFill>
              <a:schemeClr val="accent1"/>
            </a:solidFill>
            <a:ln>
              <a:noFill/>
            </a:ln>
            <a:extLst/>
          </p:spPr>
          <p:txBody>
            <a:bodyPr vert="horz" wrap="square" lIns="96430" tIns="48216" rIns="96430" bIns="48216" numCol="1" anchor="t" anchorCtr="0" compatLnSpc="1">
              <a:prstTxWarp prst="textNoShape">
                <a:avLst/>
              </a:prstTxWarp>
            </a:bodyPr>
            <a:lstStyle/>
            <a:p>
              <a:pPr algn="ctr">
                <a:lnSpc>
                  <a:spcPct val="120000"/>
                </a:lnSpc>
              </a:pPr>
              <a:endParaRPr lang="en-GB" sz="14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Freeform 234"/>
            <p:cNvSpPr>
              <a:spLocks/>
            </p:cNvSpPr>
            <p:nvPr/>
          </p:nvSpPr>
          <p:spPr bwMode="auto">
            <a:xfrm>
              <a:off x="4735268" y="2136053"/>
              <a:ext cx="588739" cy="981232"/>
            </a:xfrm>
            <a:custGeom>
              <a:avLst/>
              <a:gdLst>
                <a:gd name="T0" fmla="*/ 0 w 657"/>
                <a:gd name="T1" fmla="*/ 0 h 1095"/>
                <a:gd name="T2" fmla="*/ 657 w 657"/>
                <a:gd name="T3" fmla="*/ 1015 h 1095"/>
                <a:gd name="T4" fmla="*/ 572 w 657"/>
                <a:gd name="T5" fmla="*/ 1095 h 1095"/>
                <a:gd name="T6" fmla="*/ 0 w 657"/>
                <a:gd name="T7" fmla="*/ 821 h 1095"/>
                <a:gd name="T8" fmla="*/ 0 w 657"/>
                <a:gd name="T9" fmla="*/ 0 h 1095"/>
              </a:gdLst>
              <a:ahLst/>
              <a:cxnLst>
                <a:cxn ang="0">
                  <a:pos x="T0" y="T1"/>
                </a:cxn>
                <a:cxn ang="0">
                  <a:pos x="T2" y="T3"/>
                </a:cxn>
                <a:cxn ang="0">
                  <a:pos x="T4" y="T5"/>
                </a:cxn>
                <a:cxn ang="0">
                  <a:pos x="T6" y="T7"/>
                </a:cxn>
                <a:cxn ang="0">
                  <a:pos x="T8" y="T9"/>
                </a:cxn>
              </a:cxnLst>
              <a:rect l="0" t="0" r="r" b="b"/>
              <a:pathLst>
                <a:path w="657" h="1095">
                  <a:moveTo>
                    <a:pt x="0" y="0"/>
                  </a:moveTo>
                  <a:lnTo>
                    <a:pt x="657" y="1015"/>
                  </a:lnTo>
                  <a:lnTo>
                    <a:pt x="572" y="1095"/>
                  </a:lnTo>
                  <a:lnTo>
                    <a:pt x="0" y="821"/>
                  </a:lnTo>
                  <a:lnTo>
                    <a:pt x="0" y="0"/>
                  </a:lnTo>
                  <a:close/>
                </a:path>
              </a:pathLst>
            </a:custGeom>
            <a:solidFill>
              <a:schemeClr val="accent1">
                <a:lumMod val="75000"/>
              </a:schemeClr>
            </a:solidFill>
            <a:ln>
              <a:noFill/>
            </a:ln>
            <a:extLst/>
          </p:spPr>
          <p:txBody>
            <a:bodyPr vert="horz" wrap="square" lIns="96430" tIns="48216" rIns="96430" bIns="48216" numCol="1" anchor="t" anchorCtr="0" compatLnSpc="1">
              <a:prstTxWarp prst="textNoShape">
                <a:avLst/>
              </a:prstTxWarp>
            </a:bodyPr>
            <a:lstStyle/>
            <a:p>
              <a:pPr algn="ctr">
                <a:lnSpc>
                  <a:spcPct val="120000"/>
                </a:lnSpc>
              </a:pPr>
              <a:endParaRPr lang="en-GB" sz="14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Rectangle 235"/>
            <p:cNvSpPr>
              <a:spLocks noChangeArrowheads="1"/>
            </p:cNvSpPr>
            <p:nvPr/>
          </p:nvSpPr>
          <p:spPr bwMode="auto">
            <a:xfrm>
              <a:off x="7461212" y="5005372"/>
              <a:ext cx="1622841" cy="734804"/>
            </a:xfrm>
            <a:prstGeom prst="rect">
              <a:avLst/>
            </a:prstGeom>
            <a:solidFill>
              <a:schemeClr val="accent3"/>
            </a:solidFill>
            <a:ln>
              <a:noFill/>
            </a:ln>
            <a:extLst/>
          </p:spPr>
          <p:txBody>
            <a:bodyPr vert="horz" wrap="square" lIns="96430" tIns="48216" rIns="96430" bIns="48216" numCol="1" anchor="t" anchorCtr="0" compatLnSpc="1">
              <a:prstTxWarp prst="textNoShape">
                <a:avLst/>
              </a:prstTxWarp>
            </a:bodyPr>
            <a:lstStyle/>
            <a:p>
              <a:pPr algn="ctr">
                <a:lnSpc>
                  <a:spcPct val="120000"/>
                </a:lnSpc>
              </a:pPr>
              <a:endParaRPr lang="en-GB" sz="14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Freeform 236"/>
            <p:cNvSpPr>
              <a:spLocks/>
            </p:cNvSpPr>
            <p:nvPr/>
          </p:nvSpPr>
          <p:spPr bwMode="auto">
            <a:xfrm>
              <a:off x="6874265" y="4758944"/>
              <a:ext cx="586947" cy="981232"/>
            </a:xfrm>
            <a:custGeom>
              <a:avLst/>
              <a:gdLst>
                <a:gd name="T0" fmla="*/ 655 w 655"/>
                <a:gd name="T1" fmla="*/ 1095 h 1095"/>
                <a:gd name="T2" fmla="*/ 0 w 655"/>
                <a:gd name="T3" fmla="*/ 83 h 1095"/>
                <a:gd name="T4" fmla="*/ 83 w 655"/>
                <a:gd name="T5" fmla="*/ 0 h 1095"/>
                <a:gd name="T6" fmla="*/ 655 w 655"/>
                <a:gd name="T7" fmla="*/ 275 h 1095"/>
                <a:gd name="T8" fmla="*/ 655 w 655"/>
                <a:gd name="T9" fmla="*/ 1095 h 1095"/>
              </a:gdLst>
              <a:ahLst/>
              <a:cxnLst>
                <a:cxn ang="0">
                  <a:pos x="T0" y="T1"/>
                </a:cxn>
                <a:cxn ang="0">
                  <a:pos x="T2" y="T3"/>
                </a:cxn>
                <a:cxn ang="0">
                  <a:pos x="T4" y="T5"/>
                </a:cxn>
                <a:cxn ang="0">
                  <a:pos x="T6" y="T7"/>
                </a:cxn>
                <a:cxn ang="0">
                  <a:pos x="T8" y="T9"/>
                </a:cxn>
              </a:cxnLst>
              <a:rect l="0" t="0" r="r" b="b"/>
              <a:pathLst>
                <a:path w="655" h="1095">
                  <a:moveTo>
                    <a:pt x="655" y="1095"/>
                  </a:moveTo>
                  <a:lnTo>
                    <a:pt x="0" y="83"/>
                  </a:lnTo>
                  <a:lnTo>
                    <a:pt x="83" y="0"/>
                  </a:lnTo>
                  <a:lnTo>
                    <a:pt x="655" y="275"/>
                  </a:lnTo>
                  <a:lnTo>
                    <a:pt x="655" y="1095"/>
                  </a:lnTo>
                  <a:close/>
                </a:path>
              </a:pathLst>
            </a:custGeom>
            <a:solidFill>
              <a:schemeClr val="accent3">
                <a:lumMod val="75000"/>
              </a:schemeClr>
            </a:solidFill>
            <a:ln>
              <a:noFill/>
            </a:ln>
            <a:extLst/>
          </p:spPr>
          <p:txBody>
            <a:bodyPr vert="horz" wrap="square" lIns="96430" tIns="48216" rIns="96430" bIns="48216" numCol="1" anchor="t" anchorCtr="0" compatLnSpc="1">
              <a:prstTxWarp prst="textNoShape">
                <a:avLst/>
              </a:prstTxWarp>
            </a:bodyPr>
            <a:lstStyle/>
            <a:p>
              <a:pPr algn="ctr">
                <a:lnSpc>
                  <a:spcPct val="120000"/>
                </a:lnSpc>
              </a:pPr>
              <a:endParaRPr lang="en-GB" sz="14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Rectangle 237"/>
            <p:cNvSpPr>
              <a:spLocks noChangeArrowheads="1"/>
            </p:cNvSpPr>
            <p:nvPr/>
          </p:nvSpPr>
          <p:spPr bwMode="auto">
            <a:xfrm>
              <a:off x="3101674" y="5005372"/>
              <a:ext cx="1622841" cy="734804"/>
            </a:xfrm>
            <a:prstGeom prst="rect">
              <a:avLst/>
            </a:prstGeom>
            <a:solidFill>
              <a:schemeClr val="accent3"/>
            </a:solidFill>
            <a:ln>
              <a:noFill/>
            </a:ln>
            <a:extLst/>
          </p:spPr>
          <p:txBody>
            <a:bodyPr vert="horz" wrap="square" lIns="96430" tIns="48216" rIns="96430" bIns="48216" numCol="1" anchor="t" anchorCtr="0" compatLnSpc="1">
              <a:prstTxWarp prst="textNoShape">
                <a:avLst/>
              </a:prstTxWarp>
            </a:bodyPr>
            <a:lstStyle/>
            <a:p>
              <a:pPr algn="ctr">
                <a:lnSpc>
                  <a:spcPct val="120000"/>
                </a:lnSpc>
              </a:pPr>
              <a:endParaRPr lang="en-GB" sz="14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Freeform 238"/>
            <p:cNvSpPr>
              <a:spLocks/>
            </p:cNvSpPr>
            <p:nvPr/>
          </p:nvSpPr>
          <p:spPr bwMode="auto">
            <a:xfrm>
              <a:off x="4724515" y="4758944"/>
              <a:ext cx="588739" cy="981232"/>
            </a:xfrm>
            <a:custGeom>
              <a:avLst/>
              <a:gdLst>
                <a:gd name="T0" fmla="*/ 0 w 657"/>
                <a:gd name="T1" fmla="*/ 1095 h 1095"/>
                <a:gd name="T2" fmla="*/ 657 w 657"/>
                <a:gd name="T3" fmla="*/ 83 h 1095"/>
                <a:gd name="T4" fmla="*/ 572 w 657"/>
                <a:gd name="T5" fmla="*/ 0 h 1095"/>
                <a:gd name="T6" fmla="*/ 0 w 657"/>
                <a:gd name="T7" fmla="*/ 275 h 1095"/>
                <a:gd name="T8" fmla="*/ 0 w 657"/>
                <a:gd name="T9" fmla="*/ 1095 h 1095"/>
              </a:gdLst>
              <a:ahLst/>
              <a:cxnLst>
                <a:cxn ang="0">
                  <a:pos x="T0" y="T1"/>
                </a:cxn>
                <a:cxn ang="0">
                  <a:pos x="T2" y="T3"/>
                </a:cxn>
                <a:cxn ang="0">
                  <a:pos x="T4" y="T5"/>
                </a:cxn>
                <a:cxn ang="0">
                  <a:pos x="T6" y="T7"/>
                </a:cxn>
                <a:cxn ang="0">
                  <a:pos x="T8" y="T9"/>
                </a:cxn>
              </a:cxnLst>
              <a:rect l="0" t="0" r="r" b="b"/>
              <a:pathLst>
                <a:path w="657" h="1095">
                  <a:moveTo>
                    <a:pt x="0" y="1095"/>
                  </a:moveTo>
                  <a:lnTo>
                    <a:pt x="657" y="83"/>
                  </a:lnTo>
                  <a:lnTo>
                    <a:pt x="572" y="0"/>
                  </a:lnTo>
                  <a:lnTo>
                    <a:pt x="0" y="275"/>
                  </a:lnTo>
                  <a:lnTo>
                    <a:pt x="0" y="1095"/>
                  </a:lnTo>
                  <a:close/>
                </a:path>
              </a:pathLst>
            </a:custGeom>
            <a:solidFill>
              <a:schemeClr val="accent3">
                <a:lumMod val="75000"/>
              </a:schemeClr>
            </a:solidFill>
            <a:ln>
              <a:noFill/>
            </a:ln>
            <a:extLst/>
          </p:spPr>
          <p:txBody>
            <a:bodyPr vert="horz" wrap="square" lIns="96430" tIns="48216" rIns="96430" bIns="48216" numCol="1" anchor="t" anchorCtr="0" compatLnSpc="1">
              <a:prstTxWarp prst="textNoShape">
                <a:avLst/>
              </a:prstTxWarp>
            </a:bodyPr>
            <a:lstStyle/>
            <a:p>
              <a:pPr algn="ctr">
                <a:lnSpc>
                  <a:spcPct val="120000"/>
                </a:lnSpc>
              </a:pPr>
              <a:endParaRPr lang="en-GB" sz="14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Oval 239"/>
            <p:cNvSpPr>
              <a:spLocks noChangeArrowheads="1"/>
            </p:cNvSpPr>
            <p:nvPr/>
          </p:nvSpPr>
          <p:spPr bwMode="auto">
            <a:xfrm>
              <a:off x="4900151" y="2740026"/>
              <a:ext cx="2385425" cy="2385425"/>
            </a:xfrm>
            <a:prstGeom prst="ellipse">
              <a:avLst/>
            </a:prstGeom>
            <a:solidFill>
              <a:schemeClr val="accent4">
                <a:lumMod val="75000"/>
              </a:schemeClr>
            </a:solidFill>
            <a:ln>
              <a:noFill/>
            </a:ln>
            <a:extLst/>
          </p:spPr>
          <p:txBody>
            <a:bodyPr vert="horz" wrap="square" lIns="96430" tIns="48216" rIns="96430" bIns="48216" numCol="1" anchor="t" anchorCtr="0" compatLnSpc="1">
              <a:prstTxWarp prst="textNoShape">
                <a:avLst/>
              </a:prstTxWarp>
            </a:bodyPr>
            <a:lstStyle/>
            <a:p>
              <a:pPr algn="ctr">
                <a:lnSpc>
                  <a:spcPct val="120000"/>
                </a:lnSpc>
              </a:pPr>
              <a:endParaRPr lang="en-GB" sz="14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Oval 240"/>
            <p:cNvSpPr>
              <a:spLocks noChangeArrowheads="1"/>
            </p:cNvSpPr>
            <p:nvPr/>
          </p:nvSpPr>
          <p:spPr bwMode="auto">
            <a:xfrm>
              <a:off x="5196761" y="3036635"/>
              <a:ext cx="1793997" cy="1794893"/>
            </a:xfrm>
            <a:prstGeom prst="ellipse">
              <a:avLst/>
            </a:prstGeom>
            <a:solidFill>
              <a:schemeClr val="accent4">
                <a:lumMod val="60000"/>
                <a:lumOff val="40000"/>
              </a:schemeClr>
            </a:solidFill>
            <a:ln>
              <a:noFill/>
            </a:ln>
            <a:extLst/>
          </p:spPr>
          <p:txBody>
            <a:bodyPr vert="horz" wrap="square" lIns="96430" tIns="48216" rIns="96430" bIns="48216" numCol="1" anchor="t" anchorCtr="0" compatLnSpc="1">
              <a:prstTxWarp prst="textNoShape">
                <a:avLst/>
              </a:prstTxWarp>
            </a:bodyPr>
            <a:lstStyle/>
            <a:p>
              <a:pPr algn="ctr">
                <a:lnSpc>
                  <a:spcPct val="120000"/>
                </a:lnSpc>
              </a:pPr>
              <a:endParaRPr lang="en-GB" sz="14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Freeform 245"/>
            <p:cNvSpPr>
              <a:spLocks/>
            </p:cNvSpPr>
            <p:nvPr/>
          </p:nvSpPr>
          <p:spPr bwMode="auto">
            <a:xfrm>
              <a:off x="5425267" y="3208687"/>
              <a:ext cx="1655101" cy="1711556"/>
            </a:xfrm>
            <a:custGeom>
              <a:avLst/>
              <a:gdLst>
                <a:gd name="T0" fmla="*/ 632 w 781"/>
                <a:gd name="T1" fmla="*/ 0 h 808"/>
                <a:gd name="T2" fmla="*/ 582 w 781"/>
                <a:gd name="T3" fmla="*/ 10 h 808"/>
                <a:gd name="T4" fmla="*/ 741 w 781"/>
                <a:gd name="T5" fmla="*/ 342 h 808"/>
                <a:gd name="T6" fmla="*/ 741 w 781"/>
                <a:gd name="T7" fmla="*/ 342 h 808"/>
                <a:gd name="T8" fmla="*/ 315 w 781"/>
                <a:gd name="T9" fmla="*/ 769 h 808"/>
                <a:gd name="T10" fmla="*/ 50 w 781"/>
                <a:gd name="T11" fmla="*/ 676 h 808"/>
                <a:gd name="T12" fmla="*/ 50 w 781"/>
                <a:gd name="T13" fmla="*/ 676 h 808"/>
                <a:gd name="T14" fmla="*/ 0 w 781"/>
                <a:gd name="T15" fmla="*/ 686 h 808"/>
                <a:gd name="T16" fmla="*/ 18 w 781"/>
                <a:gd name="T17" fmla="*/ 702 h 808"/>
                <a:gd name="T18" fmla="*/ 315 w 781"/>
                <a:gd name="T19" fmla="*/ 808 h 808"/>
                <a:gd name="T20" fmla="*/ 781 w 781"/>
                <a:gd name="T21" fmla="*/ 342 h 808"/>
                <a:gd name="T22" fmla="*/ 632 w 781"/>
                <a:gd name="T23" fmla="*/ 0 h 8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1" h="808">
                  <a:moveTo>
                    <a:pt x="632" y="0"/>
                  </a:moveTo>
                  <a:cubicBezTo>
                    <a:pt x="582" y="10"/>
                    <a:pt x="582" y="10"/>
                    <a:pt x="582" y="10"/>
                  </a:cubicBezTo>
                  <a:cubicBezTo>
                    <a:pt x="679" y="88"/>
                    <a:pt x="741" y="208"/>
                    <a:pt x="741" y="342"/>
                  </a:cubicBezTo>
                  <a:cubicBezTo>
                    <a:pt x="741" y="342"/>
                    <a:pt x="741" y="342"/>
                    <a:pt x="741" y="342"/>
                  </a:cubicBezTo>
                  <a:cubicBezTo>
                    <a:pt x="741" y="578"/>
                    <a:pt x="551" y="769"/>
                    <a:pt x="315" y="769"/>
                  </a:cubicBezTo>
                  <a:cubicBezTo>
                    <a:pt x="215" y="769"/>
                    <a:pt x="122" y="734"/>
                    <a:pt x="50" y="676"/>
                  </a:cubicBezTo>
                  <a:cubicBezTo>
                    <a:pt x="50" y="676"/>
                    <a:pt x="50" y="676"/>
                    <a:pt x="50" y="676"/>
                  </a:cubicBezTo>
                  <a:cubicBezTo>
                    <a:pt x="0" y="686"/>
                    <a:pt x="0" y="686"/>
                    <a:pt x="0" y="686"/>
                  </a:cubicBezTo>
                  <a:cubicBezTo>
                    <a:pt x="6" y="691"/>
                    <a:pt x="12" y="696"/>
                    <a:pt x="18" y="702"/>
                  </a:cubicBezTo>
                  <a:cubicBezTo>
                    <a:pt x="99" y="768"/>
                    <a:pt x="202" y="808"/>
                    <a:pt x="315" y="808"/>
                  </a:cubicBezTo>
                  <a:cubicBezTo>
                    <a:pt x="573" y="808"/>
                    <a:pt x="781" y="600"/>
                    <a:pt x="781" y="342"/>
                  </a:cubicBezTo>
                  <a:cubicBezTo>
                    <a:pt x="781" y="207"/>
                    <a:pt x="724" y="85"/>
                    <a:pt x="632" y="0"/>
                  </a:cubicBezTo>
                </a:path>
              </a:pathLst>
            </a:custGeom>
            <a:solidFill>
              <a:schemeClr val="accent4"/>
            </a:solidFill>
            <a:ln>
              <a:noFill/>
            </a:ln>
            <a:extLst/>
          </p:spPr>
          <p:txBody>
            <a:bodyPr vert="horz" wrap="square" lIns="96430" tIns="48216" rIns="96430" bIns="48216" numCol="1" anchor="t" anchorCtr="0" compatLnSpc="1">
              <a:prstTxWarp prst="textNoShape">
                <a:avLst/>
              </a:prstTxWarp>
            </a:bodyPr>
            <a:lstStyle/>
            <a:p>
              <a:pPr algn="ctr">
                <a:lnSpc>
                  <a:spcPct val="120000"/>
                </a:lnSpc>
              </a:pPr>
              <a:endParaRPr lang="en-GB" sz="14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reeform 246"/>
            <p:cNvSpPr>
              <a:spLocks/>
            </p:cNvSpPr>
            <p:nvPr/>
          </p:nvSpPr>
          <p:spPr bwMode="auto">
            <a:xfrm>
              <a:off x="5105359" y="2945233"/>
              <a:ext cx="1650621" cy="1707971"/>
            </a:xfrm>
            <a:custGeom>
              <a:avLst/>
              <a:gdLst>
                <a:gd name="T0" fmla="*/ 466 w 779"/>
                <a:gd name="T1" fmla="*/ 0 h 806"/>
                <a:gd name="T2" fmla="*/ 0 w 779"/>
                <a:gd name="T3" fmla="*/ 466 h 806"/>
                <a:gd name="T4" fmla="*/ 126 w 779"/>
                <a:gd name="T5" fmla="*/ 785 h 806"/>
                <a:gd name="T6" fmla="*/ 147 w 779"/>
                <a:gd name="T7" fmla="*/ 806 h 806"/>
                <a:gd name="T8" fmla="*/ 196 w 779"/>
                <a:gd name="T9" fmla="*/ 796 h 806"/>
                <a:gd name="T10" fmla="*/ 158 w 779"/>
                <a:gd name="T11" fmla="*/ 761 h 806"/>
                <a:gd name="T12" fmla="*/ 40 w 779"/>
                <a:gd name="T13" fmla="*/ 466 h 806"/>
                <a:gd name="T14" fmla="*/ 40 w 779"/>
                <a:gd name="T15" fmla="*/ 466 h 806"/>
                <a:gd name="T16" fmla="*/ 466 w 779"/>
                <a:gd name="T17" fmla="*/ 40 h 806"/>
                <a:gd name="T18" fmla="*/ 606 w 779"/>
                <a:gd name="T19" fmla="*/ 64 h 806"/>
                <a:gd name="T20" fmla="*/ 729 w 779"/>
                <a:gd name="T21" fmla="*/ 131 h 806"/>
                <a:gd name="T22" fmla="*/ 729 w 779"/>
                <a:gd name="T23" fmla="*/ 131 h 806"/>
                <a:gd name="T24" fmla="*/ 779 w 779"/>
                <a:gd name="T25" fmla="*/ 121 h 806"/>
                <a:gd name="T26" fmla="*/ 732 w 779"/>
                <a:gd name="T27" fmla="*/ 83 h 806"/>
                <a:gd name="T28" fmla="*/ 676 w 779"/>
                <a:gd name="T29" fmla="*/ 50 h 806"/>
                <a:gd name="T30" fmla="*/ 466 w 779"/>
                <a:gd name="T31" fmla="*/ 0 h 8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79" h="806">
                  <a:moveTo>
                    <a:pt x="466" y="0"/>
                  </a:moveTo>
                  <a:cubicBezTo>
                    <a:pt x="209" y="0"/>
                    <a:pt x="0" y="209"/>
                    <a:pt x="0" y="466"/>
                  </a:cubicBezTo>
                  <a:cubicBezTo>
                    <a:pt x="0" y="590"/>
                    <a:pt x="48" y="702"/>
                    <a:pt x="126" y="785"/>
                  </a:cubicBezTo>
                  <a:cubicBezTo>
                    <a:pt x="133" y="792"/>
                    <a:pt x="140" y="799"/>
                    <a:pt x="147" y="806"/>
                  </a:cubicBezTo>
                  <a:cubicBezTo>
                    <a:pt x="196" y="796"/>
                    <a:pt x="196" y="796"/>
                    <a:pt x="196" y="796"/>
                  </a:cubicBezTo>
                  <a:cubicBezTo>
                    <a:pt x="183" y="785"/>
                    <a:pt x="170" y="773"/>
                    <a:pt x="158" y="761"/>
                  </a:cubicBezTo>
                  <a:cubicBezTo>
                    <a:pt x="85" y="684"/>
                    <a:pt x="40" y="581"/>
                    <a:pt x="40" y="466"/>
                  </a:cubicBezTo>
                  <a:cubicBezTo>
                    <a:pt x="40" y="466"/>
                    <a:pt x="40" y="466"/>
                    <a:pt x="40" y="466"/>
                  </a:cubicBezTo>
                  <a:cubicBezTo>
                    <a:pt x="40" y="231"/>
                    <a:pt x="231" y="40"/>
                    <a:pt x="466" y="40"/>
                  </a:cubicBezTo>
                  <a:cubicBezTo>
                    <a:pt x="515" y="40"/>
                    <a:pt x="563" y="48"/>
                    <a:pt x="606" y="64"/>
                  </a:cubicBezTo>
                  <a:cubicBezTo>
                    <a:pt x="651" y="79"/>
                    <a:pt x="693" y="102"/>
                    <a:pt x="729" y="131"/>
                  </a:cubicBezTo>
                  <a:cubicBezTo>
                    <a:pt x="729" y="131"/>
                    <a:pt x="729" y="131"/>
                    <a:pt x="729" y="131"/>
                  </a:cubicBezTo>
                  <a:cubicBezTo>
                    <a:pt x="779" y="121"/>
                    <a:pt x="779" y="121"/>
                    <a:pt x="779" y="121"/>
                  </a:cubicBezTo>
                  <a:cubicBezTo>
                    <a:pt x="764" y="107"/>
                    <a:pt x="748" y="95"/>
                    <a:pt x="732" y="83"/>
                  </a:cubicBezTo>
                  <a:cubicBezTo>
                    <a:pt x="714" y="71"/>
                    <a:pt x="696" y="60"/>
                    <a:pt x="676" y="50"/>
                  </a:cubicBezTo>
                  <a:cubicBezTo>
                    <a:pt x="613" y="18"/>
                    <a:pt x="542" y="0"/>
                    <a:pt x="466" y="0"/>
                  </a:cubicBezTo>
                </a:path>
              </a:pathLst>
            </a:custGeom>
            <a:solidFill>
              <a:schemeClr val="accent4"/>
            </a:solidFill>
            <a:ln>
              <a:noFill/>
            </a:ln>
            <a:extLst/>
          </p:spPr>
          <p:txBody>
            <a:bodyPr vert="horz" wrap="square" lIns="96430" tIns="48216" rIns="96430" bIns="48216" numCol="1" anchor="t" anchorCtr="0" compatLnSpc="1">
              <a:prstTxWarp prst="textNoShape">
                <a:avLst/>
              </a:prstTxWarp>
            </a:bodyPr>
            <a:lstStyle/>
            <a:p>
              <a:pPr algn="ctr">
                <a:lnSpc>
                  <a:spcPct val="120000"/>
                </a:lnSpc>
              </a:pPr>
              <a:endParaRPr lang="en-GB" sz="14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 name="Rectangle 247"/>
            <p:cNvSpPr>
              <a:spLocks noChangeArrowheads="1"/>
            </p:cNvSpPr>
            <p:nvPr/>
          </p:nvSpPr>
          <p:spPr bwMode="auto">
            <a:xfrm>
              <a:off x="7677173" y="3538453"/>
              <a:ext cx="1622841" cy="733908"/>
            </a:xfrm>
            <a:prstGeom prst="rect">
              <a:avLst/>
            </a:prstGeom>
            <a:solidFill>
              <a:schemeClr val="accent2"/>
            </a:solidFill>
            <a:ln>
              <a:noFill/>
            </a:ln>
            <a:extLst/>
          </p:spPr>
          <p:txBody>
            <a:bodyPr vert="horz" wrap="square" lIns="96430" tIns="48216" rIns="96430" bIns="48216" numCol="1" anchor="t" anchorCtr="0" compatLnSpc="1">
              <a:prstTxWarp prst="textNoShape">
                <a:avLst/>
              </a:prstTxWarp>
            </a:bodyPr>
            <a:lstStyle/>
            <a:p>
              <a:pPr algn="ctr">
                <a:lnSpc>
                  <a:spcPct val="120000"/>
                </a:lnSpc>
              </a:pPr>
              <a:endParaRPr lang="en-GB" sz="14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Freeform 248"/>
            <p:cNvSpPr>
              <a:spLocks/>
            </p:cNvSpPr>
            <p:nvPr/>
          </p:nvSpPr>
          <p:spPr bwMode="auto">
            <a:xfrm>
              <a:off x="7285576" y="3538453"/>
              <a:ext cx="391597" cy="733908"/>
            </a:xfrm>
            <a:custGeom>
              <a:avLst/>
              <a:gdLst>
                <a:gd name="T0" fmla="*/ 437 w 437"/>
                <a:gd name="T1" fmla="*/ 0 h 819"/>
                <a:gd name="T2" fmla="*/ 0 w 437"/>
                <a:gd name="T3" fmla="*/ 355 h 819"/>
                <a:gd name="T4" fmla="*/ 0 w 437"/>
                <a:gd name="T5" fmla="*/ 511 h 819"/>
                <a:gd name="T6" fmla="*/ 437 w 437"/>
                <a:gd name="T7" fmla="*/ 819 h 819"/>
                <a:gd name="T8" fmla="*/ 437 w 437"/>
                <a:gd name="T9" fmla="*/ 0 h 819"/>
              </a:gdLst>
              <a:ahLst/>
              <a:cxnLst>
                <a:cxn ang="0">
                  <a:pos x="T0" y="T1"/>
                </a:cxn>
                <a:cxn ang="0">
                  <a:pos x="T2" y="T3"/>
                </a:cxn>
                <a:cxn ang="0">
                  <a:pos x="T4" y="T5"/>
                </a:cxn>
                <a:cxn ang="0">
                  <a:pos x="T6" y="T7"/>
                </a:cxn>
                <a:cxn ang="0">
                  <a:pos x="T8" y="T9"/>
                </a:cxn>
              </a:cxnLst>
              <a:rect l="0" t="0" r="r" b="b"/>
              <a:pathLst>
                <a:path w="437" h="819">
                  <a:moveTo>
                    <a:pt x="437" y="0"/>
                  </a:moveTo>
                  <a:lnTo>
                    <a:pt x="0" y="355"/>
                  </a:lnTo>
                  <a:lnTo>
                    <a:pt x="0" y="511"/>
                  </a:lnTo>
                  <a:lnTo>
                    <a:pt x="437" y="819"/>
                  </a:lnTo>
                  <a:lnTo>
                    <a:pt x="437" y="0"/>
                  </a:lnTo>
                  <a:close/>
                </a:path>
              </a:pathLst>
            </a:custGeom>
            <a:solidFill>
              <a:schemeClr val="accent2">
                <a:lumMod val="75000"/>
              </a:schemeClr>
            </a:solidFill>
            <a:ln>
              <a:noFill/>
            </a:ln>
            <a:extLst/>
          </p:spPr>
          <p:txBody>
            <a:bodyPr vert="horz" wrap="square" lIns="96430" tIns="48216" rIns="96430" bIns="48216" numCol="1" anchor="t" anchorCtr="0" compatLnSpc="1">
              <a:prstTxWarp prst="textNoShape">
                <a:avLst/>
              </a:prstTxWarp>
            </a:bodyPr>
            <a:lstStyle/>
            <a:p>
              <a:pPr algn="ctr">
                <a:lnSpc>
                  <a:spcPct val="120000"/>
                </a:lnSpc>
              </a:pPr>
              <a:endParaRPr lang="en-GB" sz="14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Rectangle 249"/>
            <p:cNvSpPr>
              <a:spLocks noChangeArrowheads="1"/>
            </p:cNvSpPr>
            <p:nvPr/>
          </p:nvSpPr>
          <p:spPr bwMode="auto">
            <a:xfrm>
              <a:off x="2891986" y="3538453"/>
              <a:ext cx="1622841" cy="733908"/>
            </a:xfrm>
            <a:prstGeom prst="rect">
              <a:avLst/>
            </a:prstGeom>
            <a:solidFill>
              <a:schemeClr val="accent2"/>
            </a:solidFill>
            <a:ln>
              <a:noFill/>
            </a:ln>
            <a:extLst/>
          </p:spPr>
          <p:txBody>
            <a:bodyPr vert="horz" wrap="square" lIns="96430" tIns="48216" rIns="96430" bIns="48216" numCol="1" anchor="t" anchorCtr="0" compatLnSpc="1">
              <a:prstTxWarp prst="textNoShape">
                <a:avLst/>
              </a:prstTxWarp>
            </a:bodyPr>
            <a:lstStyle/>
            <a:p>
              <a:pPr algn="ctr">
                <a:lnSpc>
                  <a:spcPct val="120000"/>
                </a:lnSpc>
              </a:pPr>
              <a:endParaRPr lang="en-GB" sz="14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6" name="Freeform 250"/>
            <p:cNvSpPr>
              <a:spLocks/>
            </p:cNvSpPr>
            <p:nvPr/>
          </p:nvSpPr>
          <p:spPr bwMode="auto">
            <a:xfrm>
              <a:off x="4514827" y="3538453"/>
              <a:ext cx="393389" cy="733908"/>
            </a:xfrm>
            <a:custGeom>
              <a:avLst/>
              <a:gdLst>
                <a:gd name="T0" fmla="*/ 0 w 439"/>
                <a:gd name="T1" fmla="*/ 0 h 819"/>
                <a:gd name="T2" fmla="*/ 439 w 439"/>
                <a:gd name="T3" fmla="*/ 355 h 819"/>
                <a:gd name="T4" fmla="*/ 439 w 439"/>
                <a:gd name="T5" fmla="*/ 511 h 819"/>
                <a:gd name="T6" fmla="*/ 0 w 439"/>
                <a:gd name="T7" fmla="*/ 819 h 819"/>
                <a:gd name="T8" fmla="*/ 0 w 439"/>
                <a:gd name="T9" fmla="*/ 0 h 819"/>
              </a:gdLst>
              <a:ahLst/>
              <a:cxnLst>
                <a:cxn ang="0">
                  <a:pos x="T0" y="T1"/>
                </a:cxn>
                <a:cxn ang="0">
                  <a:pos x="T2" y="T3"/>
                </a:cxn>
                <a:cxn ang="0">
                  <a:pos x="T4" y="T5"/>
                </a:cxn>
                <a:cxn ang="0">
                  <a:pos x="T6" y="T7"/>
                </a:cxn>
                <a:cxn ang="0">
                  <a:pos x="T8" y="T9"/>
                </a:cxn>
              </a:cxnLst>
              <a:rect l="0" t="0" r="r" b="b"/>
              <a:pathLst>
                <a:path w="439" h="819">
                  <a:moveTo>
                    <a:pt x="0" y="0"/>
                  </a:moveTo>
                  <a:lnTo>
                    <a:pt x="439" y="355"/>
                  </a:lnTo>
                  <a:lnTo>
                    <a:pt x="439" y="511"/>
                  </a:lnTo>
                  <a:lnTo>
                    <a:pt x="0" y="819"/>
                  </a:lnTo>
                  <a:lnTo>
                    <a:pt x="0" y="0"/>
                  </a:lnTo>
                  <a:close/>
                </a:path>
              </a:pathLst>
            </a:custGeom>
            <a:solidFill>
              <a:schemeClr val="accent2">
                <a:lumMod val="75000"/>
              </a:schemeClr>
            </a:solidFill>
            <a:ln>
              <a:noFill/>
            </a:ln>
            <a:extLst/>
          </p:spPr>
          <p:txBody>
            <a:bodyPr vert="horz" wrap="square" lIns="96430" tIns="48216" rIns="96430" bIns="48216" numCol="1" anchor="t" anchorCtr="0" compatLnSpc="1">
              <a:prstTxWarp prst="textNoShape">
                <a:avLst/>
              </a:prstTxWarp>
            </a:bodyPr>
            <a:lstStyle/>
            <a:p>
              <a:pPr algn="ctr">
                <a:lnSpc>
                  <a:spcPct val="120000"/>
                </a:lnSpc>
              </a:pPr>
              <a:endParaRPr lang="en-GB" sz="14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49" name="Group 48"/>
            <p:cNvGrpSpPr/>
            <p:nvPr/>
          </p:nvGrpSpPr>
          <p:grpSpPr>
            <a:xfrm>
              <a:off x="5565530" y="3640200"/>
              <a:ext cx="1117100" cy="558549"/>
              <a:chOff x="7938232" y="3636521"/>
              <a:chExt cx="1635545" cy="817771"/>
            </a:xfrm>
            <a:solidFill>
              <a:schemeClr val="bg2"/>
            </a:solidFill>
          </p:grpSpPr>
          <p:sp>
            <p:nvSpPr>
              <p:cNvPr id="50" name="Freeform 226"/>
              <p:cNvSpPr>
                <a:spLocks/>
              </p:cNvSpPr>
              <p:nvPr/>
            </p:nvSpPr>
            <p:spPr bwMode="auto">
              <a:xfrm>
                <a:off x="7938232" y="3636521"/>
                <a:ext cx="431783" cy="817771"/>
              </a:xfrm>
              <a:custGeom>
                <a:avLst/>
                <a:gdLst>
                  <a:gd name="T0" fmla="*/ 0 w 66"/>
                  <a:gd name="T1" fmla="*/ 121 h 126"/>
                  <a:gd name="T2" fmla="*/ 0 w 66"/>
                  <a:gd name="T3" fmla="*/ 82 h 126"/>
                  <a:gd name="T4" fmla="*/ 22 w 66"/>
                  <a:gd name="T5" fmla="*/ 96 h 126"/>
                  <a:gd name="T6" fmla="*/ 29 w 66"/>
                  <a:gd name="T7" fmla="*/ 94 h 126"/>
                  <a:gd name="T8" fmla="*/ 32 w 66"/>
                  <a:gd name="T9" fmla="*/ 88 h 126"/>
                  <a:gd name="T10" fmla="*/ 26 w 66"/>
                  <a:gd name="T11" fmla="*/ 78 h 126"/>
                  <a:gd name="T12" fmla="*/ 20 w 66"/>
                  <a:gd name="T13" fmla="*/ 74 h 126"/>
                  <a:gd name="T14" fmla="*/ 11 w 66"/>
                  <a:gd name="T15" fmla="*/ 66 h 126"/>
                  <a:gd name="T16" fmla="*/ 4 w 66"/>
                  <a:gd name="T17" fmla="*/ 58 h 126"/>
                  <a:gd name="T18" fmla="*/ 1 w 66"/>
                  <a:gd name="T19" fmla="*/ 49 h 126"/>
                  <a:gd name="T20" fmla="*/ 0 w 66"/>
                  <a:gd name="T21" fmla="*/ 40 h 126"/>
                  <a:gd name="T22" fmla="*/ 4 w 66"/>
                  <a:gd name="T23" fmla="*/ 22 h 126"/>
                  <a:gd name="T24" fmla="*/ 9 w 66"/>
                  <a:gd name="T25" fmla="*/ 14 h 126"/>
                  <a:gd name="T26" fmla="*/ 15 w 66"/>
                  <a:gd name="T27" fmla="*/ 8 h 126"/>
                  <a:gd name="T28" fmla="*/ 38 w 66"/>
                  <a:gd name="T29" fmla="*/ 0 h 126"/>
                  <a:gd name="T30" fmla="*/ 63 w 66"/>
                  <a:gd name="T31" fmla="*/ 6 h 126"/>
                  <a:gd name="T32" fmla="*/ 63 w 66"/>
                  <a:gd name="T33" fmla="*/ 44 h 126"/>
                  <a:gd name="T34" fmla="*/ 53 w 66"/>
                  <a:gd name="T35" fmla="*/ 34 h 126"/>
                  <a:gd name="T36" fmla="*/ 43 w 66"/>
                  <a:gd name="T37" fmla="*/ 30 h 126"/>
                  <a:gd name="T38" fmla="*/ 36 w 66"/>
                  <a:gd name="T39" fmla="*/ 32 h 126"/>
                  <a:gd name="T40" fmla="*/ 34 w 66"/>
                  <a:gd name="T41" fmla="*/ 37 h 126"/>
                  <a:gd name="T42" fmla="*/ 41 w 66"/>
                  <a:gd name="T43" fmla="*/ 47 h 126"/>
                  <a:gd name="T44" fmla="*/ 46 w 66"/>
                  <a:gd name="T45" fmla="*/ 51 h 126"/>
                  <a:gd name="T46" fmla="*/ 62 w 66"/>
                  <a:gd name="T47" fmla="*/ 66 h 126"/>
                  <a:gd name="T48" fmla="*/ 66 w 66"/>
                  <a:gd name="T49" fmla="*/ 85 h 126"/>
                  <a:gd name="T50" fmla="*/ 55 w 66"/>
                  <a:gd name="T51" fmla="*/ 114 h 126"/>
                  <a:gd name="T52" fmla="*/ 26 w 66"/>
                  <a:gd name="T53" fmla="*/ 126 h 126"/>
                  <a:gd name="T54" fmla="*/ 0 w 66"/>
                  <a:gd name="T55" fmla="*/ 121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6" h="126">
                    <a:moveTo>
                      <a:pt x="0" y="121"/>
                    </a:moveTo>
                    <a:cubicBezTo>
                      <a:pt x="0" y="82"/>
                      <a:pt x="0" y="82"/>
                      <a:pt x="0" y="82"/>
                    </a:cubicBezTo>
                    <a:cubicBezTo>
                      <a:pt x="7" y="91"/>
                      <a:pt x="14" y="96"/>
                      <a:pt x="22" y="96"/>
                    </a:cubicBezTo>
                    <a:cubicBezTo>
                      <a:pt x="25" y="96"/>
                      <a:pt x="27" y="95"/>
                      <a:pt x="29" y="94"/>
                    </a:cubicBezTo>
                    <a:cubicBezTo>
                      <a:pt x="31" y="92"/>
                      <a:pt x="32" y="90"/>
                      <a:pt x="32" y="88"/>
                    </a:cubicBezTo>
                    <a:cubicBezTo>
                      <a:pt x="32" y="85"/>
                      <a:pt x="30" y="82"/>
                      <a:pt x="26" y="78"/>
                    </a:cubicBezTo>
                    <a:cubicBezTo>
                      <a:pt x="20" y="74"/>
                      <a:pt x="20" y="74"/>
                      <a:pt x="20" y="74"/>
                    </a:cubicBezTo>
                    <a:cubicBezTo>
                      <a:pt x="17" y="72"/>
                      <a:pt x="14" y="69"/>
                      <a:pt x="11" y="66"/>
                    </a:cubicBezTo>
                    <a:cubicBezTo>
                      <a:pt x="8" y="64"/>
                      <a:pt x="6" y="61"/>
                      <a:pt x="4" y="58"/>
                    </a:cubicBezTo>
                    <a:cubicBezTo>
                      <a:pt x="3" y="55"/>
                      <a:pt x="2" y="52"/>
                      <a:pt x="1" y="49"/>
                    </a:cubicBezTo>
                    <a:cubicBezTo>
                      <a:pt x="0" y="46"/>
                      <a:pt x="0" y="43"/>
                      <a:pt x="0" y="40"/>
                    </a:cubicBezTo>
                    <a:cubicBezTo>
                      <a:pt x="0" y="34"/>
                      <a:pt x="1" y="28"/>
                      <a:pt x="4" y="22"/>
                    </a:cubicBezTo>
                    <a:cubicBezTo>
                      <a:pt x="5" y="19"/>
                      <a:pt x="7" y="16"/>
                      <a:pt x="9" y="14"/>
                    </a:cubicBezTo>
                    <a:cubicBezTo>
                      <a:pt x="10" y="12"/>
                      <a:pt x="12" y="9"/>
                      <a:pt x="15" y="8"/>
                    </a:cubicBezTo>
                    <a:cubicBezTo>
                      <a:pt x="21" y="2"/>
                      <a:pt x="29" y="0"/>
                      <a:pt x="38" y="0"/>
                    </a:cubicBezTo>
                    <a:cubicBezTo>
                      <a:pt x="46" y="0"/>
                      <a:pt x="55" y="2"/>
                      <a:pt x="63" y="6"/>
                    </a:cubicBezTo>
                    <a:cubicBezTo>
                      <a:pt x="63" y="44"/>
                      <a:pt x="63" y="44"/>
                      <a:pt x="63" y="44"/>
                    </a:cubicBezTo>
                    <a:cubicBezTo>
                      <a:pt x="60" y="40"/>
                      <a:pt x="57" y="36"/>
                      <a:pt x="53" y="34"/>
                    </a:cubicBezTo>
                    <a:cubicBezTo>
                      <a:pt x="50" y="31"/>
                      <a:pt x="46" y="30"/>
                      <a:pt x="43" y="30"/>
                    </a:cubicBezTo>
                    <a:cubicBezTo>
                      <a:pt x="40" y="30"/>
                      <a:pt x="38" y="31"/>
                      <a:pt x="36" y="32"/>
                    </a:cubicBezTo>
                    <a:cubicBezTo>
                      <a:pt x="35" y="34"/>
                      <a:pt x="34" y="35"/>
                      <a:pt x="34" y="37"/>
                    </a:cubicBezTo>
                    <a:cubicBezTo>
                      <a:pt x="34" y="41"/>
                      <a:pt x="36" y="44"/>
                      <a:pt x="41" y="47"/>
                    </a:cubicBezTo>
                    <a:cubicBezTo>
                      <a:pt x="46" y="51"/>
                      <a:pt x="46" y="51"/>
                      <a:pt x="46" y="51"/>
                    </a:cubicBezTo>
                    <a:cubicBezTo>
                      <a:pt x="53" y="56"/>
                      <a:pt x="58" y="61"/>
                      <a:pt x="62" y="66"/>
                    </a:cubicBezTo>
                    <a:cubicBezTo>
                      <a:pt x="65" y="72"/>
                      <a:pt x="66" y="78"/>
                      <a:pt x="66" y="85"/>
                    </a:cubicBezTo>
                    <a:cubicBezTo>
                      <a:pt x="66" y="97"/>
                      <a:pt x="62" y="107"/>
                      <a:pt x="55" y="114"/>
                    </a:cubicBezTo>
                    <a:cubicBezTo>
                      <a:pt x="47" y="122"/>
                      <a:pt x="38" y="126"/>
                      <a:pt x="26" y="126"/>
                    </a:cubicBezTo>
                    <a:cubicBezTo>
                      <a:pt x="18" y="126"/>
                      <a:pt x="9" y="124"/>
                      <a:pt x="0" y="121"/>
                    </a:cubicBezTo>
                    <a:close/>
                  </a:path>
                </a:pathLst>
              </a:custGeom>
              <a:solidFill>
                <a:schemeClr val="bg1"/>
              </a:solidFill>
              <a:ln>
                <a:noFill/>
              </a:ln>
            </p:spPr>
            <p:txBody>
              <a:bodyPr vert="horz" wrap="square" lIns="96430" tIns="48216" rIns="96430" bIns="48216" numCol="1" anchor="t" anchorCtr="0" compatLnSpc="1">
                <a:prstTxWarp prst="textNoShape">
                  <a:avLst/>
                </a:prstTxWarp>
              </a:bodyPr>
              <a:lstStyle/>
              <a:p>
                <a:pPr algn="ctr">
                  <a:lnSpc>
                    <a:spcPct val="120000"/>
                  </a:lnSpc>
                </a:pPr>
                <a:endParaRPr lang="en-US" sz="14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1" name="Freeform 227"/>
              <p:cNvSpPr>
                <a:spLocks/>
              </p:cNvSpPr>
              <p:nvPr/>
            </p:nvSpPr>
            <p:spPr bwMode="auto">
              <a:xfrm>
                <a:off x="8458336" y="3636521"/>
                <a:ext cx="412157" cy="817771"/>
              </a:xfrm>
              <a:custGeom>
                <a:avLst/>
                <a:gdLst>
                  <a:gd name="T0" fmla="*/ 0 w 126"/>
                  <a:gd name="T1" fmla="*/ 250 h 250"/>
                  <a:gd name="T2" fmla="*/ 0 w 126"/>
                  <a:gd name="T3" fmla="*/ 0 h 250"/>
                  <a:gd name="T4" fmla="*/ 126 w 126"/>
                  <a:gd name="T5" fmla="*/ 0 h 250"/>
                  <a:gd name="T6" fmla="*/ 126 w 126"/>
                  <a:gd name="T7" fmla="*/ 59 h 250"/>
                  <a:gd name="T8" fmla="*/ 68 w 126"/>
                  <a:gd name="T9" fmla="*/ 59 h 250"/>
                  <a:gd name="T10" fmla="*/ 68 w 126"/>
                  <a:gd name="T11" fmla="*/ 91 h 250"/>
                  <a:gd name="T12" fmla="*/ 120 w 126"/>
                  <a:gd name="T13" fmla="*/ 91 h 250"/>
                  <a:gd name="T14" fmla="*/ 120 w 126"/>
                  <a:gd name="T15" fmla="*/ 151 h 250"/>
                  <a:gd name="T16" fmla="*/ 68 w 126"/>
                  <a:gd name="T17" fmla="*/ 151 h 250"/>
                  <a:gd name="T18" fmla="*/ 68 w 126"/>
                  <a:gd name="T19" fmla="*/ 191 h 250"/>
                  <a:gd name="T20" fmla="*/ 126 w 126"/>
                  <a:gd name="T21" fmla="*/ 191 h 250"/>
                  <a:gd name="T22" fmla="*/ 126 w 126"/>
                  <a:gd name="T23" fmla="*/ 250 h 250"/>
                  <a:gd name="T24" fmla="*/ 0 w 126"/>
                  <a:gd name="T25" fmla="*/ 250 h 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6" h="250">
                    <a:moveTo>
                      <a:pt x="0" y="250"/>
                    </a:moveTo>
                    <a:lnTo>
                      <a:pt x="0" y="0"/>
                    </a:lnTo>
                    <a:lnTo>
                      <a:pt x="126" y="0"/>
                    </a:lnTo>
                    <a:lnTo>
                      <a:pt x="126" y="59"/>
                    </a:lnTo>
                    <a:lnTo>
                      <a:pt x="68" y="59"/>
                    </a:lnTo>
                    <a:lnTo>
                      <a:pt x="68" y="91"/>
                    </a:lnTo>
                    <a:lnTo>
                      <a:pt x="120" y="91"/>
                    </a:lnTo>
                    <a:lnTo>
                      <a:pt x="120" y="151"/>
                    </a:lnTo>
                    <a:lnTo>
                      <a:pt x="68" y="151"/>
                    </a:lnTo>
                    <a:lnTo>
                      <a:pt x="68" y="191"/>
                    </a:lnTo>
                    <a:lnTo>
                      <a:pt x="126" y="191"/>
                    </a:lnTo>
                    <a:lnTo>
                      <a:pt x="126" y="250"/>
                    </a:lnTo>
                    <a:lnTo>
                      <a:pt x="0" y="250"/>
                    </a:lnTo>
                    <a:close/>
                  </a:path>
                </a:pathLst>
              </a:custGeom>
              <a:solidFill>
                <a:schemeClr val="bg1"/>
              </a:solidFill>
              <a:ln>
                <a:noFill/>
              </a:ln>
            </p:spPr>
            <p:txBody>
              <a:bodyPr vert="horz" wrap="square" lIns="96430" tIns="48216" rIns="96430" bIns="48216" numCol="1" anchor="t" anchorCtr="0" compatLnSpc="1">
                <a:prstTxWarp prst="textNoShape">
                  <a:avLst/>
                </a:prstTxWarp>
              </a:bodyPr>
              <a:lstStyle/>
              <a:p>
                <a:pPr algn="ctr">
                  <a:lnSpc>
                    <a:spcPct val="120000"/>
                  </a:lnSpc>
                </a:pPr>
                <a:endParaRPr lang="en-US" sz="14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2" name="Freeform 228"/>
              <p:cNvSpPr>
                <a:spLocks noEditPoints="1"/>
              </p:cNvSpPr>
              <p:nvPr/>
            </p:nvSpPr>
            <p:spPr bwMode="auto">
              <a:xfrm>
                <a:off x="8948999" y="3636521"/>
                <a:ext cx="624778" cy="817771"/>
              </a:xfrm>
              <a:custGeom>
                <a:avLst/>
                <a:gdLst>
                  <a:gd name="T0" fmla="*/ 96 w 96"/>
                  <a:gd name="T1" fmla="*/ 63 h 126"/>
                  <a:gd name="T2" fmla="*/ 83 w 96"/>
                  <a:gd name="T3" fmla="*/ 109 h 126"/>
                  <a:gd name="T4" fmla="*/ 48 w 96"/>
                  <a:gd name="T5" fmla="*/ 126 h 126"/>
                  <a:gd name="T6" fmla="*/ 16 w 96"/>
                  <a:gd name="T7" fmla="*/ 113 h 126"/>
                  <a:gd name="T8" fmla="*/ 0 w 96"/>
                  <a:gd name="T9" fmla="*/ 62 h 126"/>
                  <a:gd name="T10" fmla="*/ 17 w 96"/>
                  <a:gd name="T11" fmla="*/ 12 h 126"/>
                  <a:gd name="T12" fmla="*/ 48 w 96"/>
                  <a:gd name="T13" fmla="*/ 0 h 126"/>
                  <a:gd name="T14" fmla="*/ 83 w 96"/>
                  <a:gd name="T15" fmla="*/ 17 h 126"/>
                  <a:gd name="T16" fmla="*/ 96 w 96"/>
                  <a:gd name="T17" fmla="*/ 63 h 126"/>
                  <a:gd name="T18" fmla="*/ 60 w 96"/>
                  <a:gd name="T19" fmla="*/ 64 h 126"/>
                  <a:gd name="T20" fmla="*/ 48 w 96"/>
                  <a:gd name="T21" fmla="*/ 30 h 126"/>
                  <a:gd name="T22" fmla="*/ 38 w 96"/>
                  <a:gd name="T23" fmla="*/ 39 h 126"/>
                  <a:gd name="T24" fmla="*/ 35 w 96"/>
                  <a:gd name="T25" fmla="*/ 63 h 126"/>
                  <a:gd name="T26" fmla="*/ 38 w 96"/>
                  <a:gd name="T27" fmla="*/ 87 h 126"/>
                  <a:gd name="T28" fmla="*/ 47 w 96"/>
                  <a:gd name="T29" fmla="*/ 96 h 126"/>
                  <a:gd name="T30" fmla="*/ 57 w 96"/>
                  <a:gd name="T31" fmla="*/ 87 h 126"/>
                  <a:gd name="T32" fmla="*/ 60 w 96"/>
                  <a:gd name="T33" fmla="*/ 64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6" h="126">
                    <a:moveTo>
                      <a:pt x="96" y="63"/>
                    </a:moveTo>
                    <a:cubicBezTo>
                      <a:pt x="96" y="82"/>
                      <a:pt x="91" y="97"/>
                      <a:pt x="83" y="109"/>
                    </a:cubicBezTo>
                    <a:cubicBezTo>
                      <a:pt x="74" y="120"/>
                      <a:pt x="62" y="126"/>
                      <a:pt x="48" y="126"/>
                    </a:cubicBezTo>
                    <a:cubicBezTo>
                      <a:pt x="36" y="126"/>
                      <a:pt x="25" y="122"/>
                      <a:pt x="16" y="113"/>
                    </a:cubicBezTo>
                    <a:cubicBezTo>
                      <a:pt x="5" y="102"/>
                      <a:pt x="0" y="85"/>
                      <a:pt x="0" y="62"/>
                    </a:cubicBezTo>
                    <a:cubicBezTo>
                      <a:pt x="0" y="40"/>
                      <a:pt x="5" y="24"/>
                      <a:pt x="17" y="12"/>
                    </a:cubicBezTo>
                    <a:cubicBezTo>
                      <a:pt x="26" y="4"/>
                      <a:pt x="36" y="0"/>
                      <a:pt x="48" y="0"/>
                    </a:cubicBezTo>
                    <a:cubicBezTo>
                      <a:pt x="63" y="0"/>
                      <a:pt x="74" y="5"/>
                      <a:pt x="83" y="17"/>
                    </a:cubicBezTo>
                    <a:cubicBezTo>
                      <a:pt x="91" y="28"/>
                      <a:pt x="96" y="44"/>
                      <a:pt x="96" y="63"/>
                    </a:cubicBezTo>
                    <a:close/>
                    <a:moveTo>
                      <a:pt x="60" y="64"/>
                    </a:moveTo>
                    <a:cubicBezTo>
                      <a:pt x="60" y="41"/>
                      <a:pt x="56" y="30"/>
                      <a:pt x="48" y="30"/>
                    </a:cubicBezTo>
                    <a:cubicBezTo>
                      <a:pt x="44" y="30"/>
                      <a:pt x="41" y="33"/>
                      <a:pt x="38" y="39"/>
                    </a:cubicBezTo>
                    <a:cubicBezTo>
                      <a:pt x="36" y="44"/>
                      <a:pt x="35" y="52"/>
                      <a:pt x="35" y="63"/>
                    </a:cubicBezTo>
                    <a:cubicBezTo>
                      <a:pt x="35" y="73"/>
                      <a:pt x="36" y="81"/>
                      <a:pt x="38" y="87"/>
                    </a:cubicBezTo>
                    <a:cubicBezTo>
                      <a:pt x="40" y="93"/>
                      <a:pt x="44" y="96"/>
                      <a:pt x="47" y="96"/>
                    </a:cubicBezTo>
                    <a:cubicBezTo>
                      <a:pt x="52" y="96"/>
                      <a:pt x="55" y="93"/>
                      <a:pt x="57" y="87"/>
                    </a:cubicBezTo>
                    <a:cubicBezTo>
                      <a:pt x="59" y="82"/>
                      <a:pt x="60" y="74"/>
                      <a:pt x="60" y="64"/>
                    </a:cubicBezTo>
                    <a:close/>
                  </a:path>
                </a:pathLst>
              </a:custGeom>
              <a:solidFill>
                <a:schemeClr val="bg1"/>
              </a:solidFill>
              <a:ln>
                <a:noFill/>
              </a:ln>
            </p:spPr>
            <p:txBody>
              <a:bodyPr vert="horz" wrap="square" lIns="96430" tIns="48216" rIns="96430" bIns="48216" numCol="1" anchor="t" anchorCtr="0" compatLnSpc="1">
                <a:prstTxWarp prst="textNoShape">
                  <a:avLst/>
                </a:prstTxWarp>
              </a:bodyPr>
              <a:lstStyle/>
              <a:p>
                <a:pPr algn="ctr">
                  <a:lnSpc>
                    <a:spcPct val="120000"/>
                  </a:lnSpc>
                </a:pPr>
                <a:endParaRPr lang="en-US" sz="14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60" name="TextBox 59"/>
            <p:cNvSpPr txBox="1"/>
            <p:nvPr/>
          </p:nvSpPr>
          <p:spPr>
            <a:xfrm>
              <a:off x="7624531" y="2385935"/>
              <a:ext cx="1366830" cy="311549"/>
            </a:xfrm>
            <a:prstGeom prst="rect">
              <a:avLst/>
            </a:prstGeom>
            <a:noFill/>
          </p:spPr>
          <p:txBody>
            <a:bodyPr wrap="none" rtlCol="0">
              <a:spAutoFit/>
            </a:bodyPr>
            <a:lstStyle/>
            <a:p>
              <a:pPr algn="ctr">
                <a:lnSpc>
                  <a:spcPct val="120000"/>
                </a:lnSpc>
              </a:pPr>
              <a:r>
                <a:rPr lang="zh-CN" altLang="en-US" sz="1400" b="1"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GB" sz="1400"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TextBox 60"/>
            <p:cNvSpPr txBox="1"/>
            <p:nvPr/>
          </p:nvSpPr>
          <p:spPr>
            <a:xfrm>
              <a:off x="7624531" y="5254806"/>
              <a:ext cx="1366830" cy="311549"/>
            </a:xfrm>
            <a:prstGeom prst="rect">
              <a:avLst/>
            </a:prstGeom>
            <a:noFill/>
          </p:spPr>
          <p:txBody>
            <a:bodyPr wrap="none" rtlCol="0">
              <a:spAutoFit/>
            </a:bodyPr>
            <a:lstStyle/>
            <a:p>
              <a:pPr algn="ctr">
                <a:lnSpc>
                  <a:spcPct val="120000"/>
                </a:lnSpc>
              </a:pPr>
              <a:r>
                <a:rPr lang="zh-CN" altLang="en-US" sz="1400" b="1"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GB" sz="1400"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TextBox 61"/>
            <p:cNvSpPr txBox="1"/>
            <p:nvPr/>
          </p:nvSpPr>
          <p:spPr>
            <a:xfrm>
              <a:off x="3253499" y="2385935"/>
              <a:ext cx="1366830" cy="311549"/>
            </a:xfrm>
            <a:prstGeom prst="rect">
              <a:avLst/>
            </a:prstGeom>
            <a:noFill/>
          </p:spPr>
          <p:txBody>
            <a:bodyPr wrap="none" rtlCol="0">
              <a:spAutoFit/>
            </a:bodyPr>
            <a:lstStyle/>
            <a:p>
              <a:pPr algn="ctr">
                <a:lnSpc>
                  <a:spcPct val="120000"/>
                </a:lnSpc>
              </a:pPr>
              <a:r>
                <a:rPr lang="zh-CN" altLang="en-US" sz="1400" b="1"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GB" sz="1400"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3" name="TextBox 62"/>
            <p:cNvSpPr txBox="1"/>
            <p:nvPr/>
          </p:nvSpPr>
          <p:spPr>
            <a:xfrm>
              <a:off x="3253499" y="5254806"/>
              <a:ext cx="1366830" cy="311549"/>
            </a:xfrm>
            <a:prstGeom prst="rect">
              <a:avLst/>
            </a:prstGeom>
            <a:noFill/>
          </p:spPr>
          <p:txBody>
            <a:bodyPr wrap="none" rtlCol="0">
              <a:spAutoFit/>
            </a:bodyPr>
            <a:lstStyle/>
            <a:p>
              <a:pPr algn="ctr">
                <a:lnSpc>
                  <a:spcPct val="120000"/>
                </a:lnSpc>
              </a:pPr>
              <a:r>
                <a:rPr lang="zh-CN" altLang="en-US" sz="1400" b="1"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GB" sz="1400"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4" name="TextBox 63"/>
            <p:cNvSpPr txBox="1"/>
            <p:nvPr/>
          </p:nvSpPr>
          <p:spPr>
            <a:xfrm>
              <a:off x="3014926" y="3821526"/>
              <a:ext cx="1366830" cy="311549"/>
            </a:xfrm>
            <a:prstGeom prst="rect">
              <a:avLst/>
            </a:prstGeom>
            <a:noFill/>
          </p:spPr>
          <p:txBody>
            <a:bodyPr wrap="none" rtlCol="0">
              <a:spAutoFit/>
            </a:bodyPr>
            <a:lstStyle/>
            <a:p>
              <a:pPr algn="ctr">
                <a:lnSpc>
                  <a:spcPct val="120000"/>
                </a:lnSpc>
              </a:pPr>
              <a:r>
                <a:rPr lang="zh-CN" altLang="en-US" sz="1400" b="1"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GB" sz="1400"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5" name="TextBox 64"/>
            <p:cNvSpPr txBox="1"/>
            <p:nvPr/>
          </p:nvSpPr>
          <p:spPr>
            <a:xfrm>
              <a:off x="7834692" y="3821526"/>
              <a:ext cx="1366830" cy="311549"/>
            </a:xfrm>
            <a:prstGeom prst="rect">
              <a:avLst/>
            </a:prstGeom>
            <a:noFill/>
          </p:spPr>
          <p:txBody>
            <a:bodyPr wrap="none" rtlCol="0">
              <a:spAutoFit/>
            </a:bodyPr>
            <a:lstStyle/>
            <a:p>
              <a:pPr algn="ctr">
                <a:lnSpc>
                  <a:spcPct val="120000"/>
                </a:lnSpc>
              </a:pPr>
              <a:r>
                <a:rPr lang="zh-CN" altLang="en-US" sz="1400" b="1"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GB" sz="1400"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66" name="Rectangle 65"/>
          <p:cNvSpPr/>
          <p:nvPr/>
        </p:nvSpPr>
        <p:spPr>
          <a:xfrm>
            <a:off x="9759162" y="2338043"/>
            <a:ext cx="1654662" cy="669671"/>
          </a:xfrm>
          <a:prstGeom prst="rect">
            <a:avLst/>
          </a:prstGeom>
        </p:spPr>
        <p:txBody>
          <a:bodyPr wrap="square">
            <a:spAutoFit/>
          </a:bodyPr>
          <a:lstStyle/>
          <a:p>
            <a:pPr algn="just">
              <a:lnSpc>
                <a:spcPct val="120000"/>
              </a:lnSpc>
            </a:pPr>
            <a:r>
              <a:rPr lang="en-US" altLang="zh-CN" sz="800"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endParaRPr lang="en-GB" altLang="zh-CN" sz="8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7" name="Rectangle 66"/>
          <p:cNvSpPr/>
          <p:nvPr/>
        </p:nvSpPr>
        <p:spPr>
          <a:xfrm>
            <a:off x="9759162" y="5363473"/>
            <a:ext cx="1654662" cy="669671"/>
          </a:xfrm>
          <a:prstGeom prst="rect">
            <a:avLst/>
          </a:prstGeom>
        </p:spPr>
        <p:txBody>
          <a:bodyPr wrap="square">
            <a:spAutoFit/>
          </a:bodyPr>
          <a:lstStyle/>
          <a:p>
            <a:pPr algn="just">
              <a:lnSpc>
                <a:spcPct val="120000"/>
              </a:lnSpc>
            </a:pPr>
            <a:r>
              <a:rPr lang="en-US" altLang="zh-CN" sz="800"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endParaRPr lang="en-GB" altLang="zh-CN" sz="8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8" name="Rectangle 67"/>
          <p:cNvSpPr/>
          <p:nvPr/>
        </p:nvSpPr>
        <p:spPr>
          <a:xfrm>
            <a:off x="1467134" y="2338043"/>
            <a:ext cx="1676212" cy="669671"/>
          </a:xfrm>
          <a:prstGeom prst="rect">
            <a:avLst/>
          </a:prstGeom>
        </p:spPr>
        <p:txBody>
          <a:bodyPr wrap="square">
            <a:spAutoFit/>
          </a:bodyPr>
          <a:lstStyle/>
          <a:p>
            <a:pPr algn="just">
              <a:lnSpc>
                <a:spcPct val="120000"/>
              </a:lnSpc>
            </a:pPr>
            <a:r>
              <a:rPr lang="en-US" altLang="zh-CN" sz="800"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endParaRPr lang="en-GB" sz="8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9" name="Rectangle 68"/>
          <p:cNvSpPr/>
          <p:nvPr/>
        </p:nvSpPr>
        <p:spPr>
          <a:xfrm>
            <a:off x="1467134" y="5363473"/>
            <a:ext cx="1676212" cy="669671"/>
          </a:xfrm>
          <a:prstGeom prst="rect">
            <a:avLst/>
          </a:prstGeom>
        </p:spPr>
        <p:txBody>
          <a:bodyPr wrap="square">
            <a:spAutoFit/>
          </a:bodyPr>
          <a:lstStyle/>
          <a:p>
            <a:pPr algn="just">
              <a:lnSpc>
                <a:spcPct val="120000"/>
              </a:lnSpc>
            </a:pPr>
            <a:r>
              <a:rPr lang="en-US" altLang="zh-CN" sz="800"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endParaRPr lang="en-GB" sz="8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0" name="Rectangle 69"/>
          <p:cNvSpPr/>
          <p:nvPr/>
        </p:nvSpPr>
        <p:spPr>
          <a:xfrm>
            <a:off x="1245728" y="3850757"/>
            <a:ext cx="1676212" cy="669671"/>
          </a:xfrm>
          <a:prstGeom prst="rect">
            <a:avLst/>
          </a:prstGeom>
        </p:spPr>
        <p:txBody>
          <a:bodyPr wrap="square">
            <a:spAutoFit/>
          </a:bodyPr>
          <a:lstStyle/>
          <a:p>
            <a:pPr algn="just">
              <a:lnSpc>
                <a:spcPct val="120000"/>
              </a:lnSpc>
            </a:pPr>
            <a:r>
              <a:rPr lang="en-US" altLang="zh-CN" sz="800"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endParaRPr lang="en-GB" sz="8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1" name="Rectangle 70"/>
          <p:cNvSpPr/>
          <p:nvPr/>
        </p:nvSpPr>
        <p:spPr>
          <a:xfrm>
            <a:off x="9913099" y="3850757"/>
            <a:ext cx="1654662" cy="669671"/>
          </a:xfrm>
          <a:prstGeom prst="rect">
            <a:avLst/>
          </a:prstGeom>
        </p:spPr>
        <p:txBody>
          <a:bodyPr wrap="square">
            <a:spAutoFit/>
          </a:bodyPr>
          <a:lstStyle/>
          <a:p>
            <a:pPr algn="just">
              <a:lnSpc>
                <a:spcPct val="120000"/>
              </a:lnSpc>
            </a:pPr>
            <a:r>
              <a:rPr lang="en-US" altLang="zh-CN" sz="800"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endParaRPr lang="en-GB" altLang="zh-CN" sz="8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7" name="TextBox 8"/>
          <p:cNvSpPr txBox="1"/>
          <p:nvPr/>
        </p:nvSpPr>
        <p:spPr>
          <a:xfrm>
            <a:off x="5273787" y="357205"/>
            <a:ext cx="2311176" cy="447739"/>
          </a:xfrm>
          <a:prstGeom prst="rect">
            <a:avLst/>
          </a:prstGeom>
          <a:noFill/>
        </p:spPr>
        <p:txBody>
          <a:bodyPr wrap="square" lIns="0" tIns="0" rIns="0" bIns="0" rtlCol="0" anchor="ctr">
            <a:spAutoFit/>
          </a:bodyPr>
          <a:lstStyle/>
          <a:p>
            <a:pPr algn="ctr"/>
            <a:r>
              <a:rPr lang="zh-CN" altLang="en-US" sz="2800" dirty="0" smtClean="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rPr>
              <a:t>年度工作概述</a:t>
            </a:r>
            <a:endParaRPr lang="zh-CN" altLang="en-US" sz="3600" dirty="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8" name="TextBox 8"/>
          <p:cNvSpPr txBox="1"/>
          <p:nvPr/>
        </p:nvSpPr>
        <p:spPr>
          <a:xfrm>
            <a:off x="5273787" y="824352"/>
            <a:ext cx="2311176" cy="169277"/>
          </a:xfrm>
          <a:prstGeom prst="rect">
            <a:avLst/>
          </a:prstGeom>
          <a:noFill/>
        </p:spPr>
        <p:txBody>
          <a:bodyPr wrap="square" lIns="0" tIns="0" rIns="0" bIns="0" rtlCol="0" anchor="ctr">
            <a:spAutoFit/>
          </a:bodyPr>
          <a:lstStyle/>
          <a:p>
            <a:pPr algn="ctr"/>
            <a:r>
              <a:rPr lang="en-US" altLang="zh-CN" sz="1100" dirty="0" smtClean="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rPr>
              <a:t>CLICK TO ADD CAPTION TEXT</a:t>
            </a:r>
            <a:endParaRPr lang="zh-CN" altLang="en-US" sz="1400" dirty="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3255877723"/>
      </p:ext>
    </p:extLst>
  </p:cSld>
  <p:clrMapOvr>
    <a:masterClrMapping/>
  </p:clrMapOvr>
  <mc:AlternateContent xmlns:mc="http://schemas.openxmlformats.org/markup-compatibility/2006" xmlns:p14="http://schemas.microsoft.com/office/powerpoint/2010/main">
    <mc:Choice Requires="p14">
      <p:transition spd="slow" p14:dur="1600" advTm="0">
        <p:blinds dir="vert"/>
      </p:transition>
    </mc:Choice>
    <mc:Fallback xmlns="">
      <p:transition spd="slow"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fltVal val="0"/>
                                          </p:val>
                                        </p:tav>
                                        <p:tav tm="100000">
                                          <p:val>
                                            <p:strVal val="#ppt_w"/>
                                          </p:val>
                                        </p:tav>
                                      </p:tavLst>
                                    </p:anim>
                                    <p:anim calcmode="lin" valueType="num">
                                      <p:cBhvr>
                                        <p:cTn id="8" dur="1000" fill="hold"/>
                                        <p:tgtEl>
                                          <p:spTgt spid="4"/>
                                        </p:tgtEl>
                                        <p:attrNameLst>
                                          <p:attrName>ppt_h</p:attrName>
                                        </p:attrNameLst>
                                      </p:cBhvr>
                                      <p:tavLst>
                                        <p:tav tm="0">
                                          <p:val>
                                            <p:fltVal val="0"/>
                                          </p:val>
                                        </p:tav>
                                        <p:tav tm="100000">
                                          <p:val>
                                            <p:strVal val="#ppt_h"/>
                                          </p:val>
                                        </p:tav>
                                      </p:tavLst>
                                    </p:anim>
                                    <p:anim calcmode="lin" valueType="num">
                                      <p:cBhvr>
                                        <p:cTn id="9" dur="1000" fill="hold"/>
                                        <p:tgtEl>
                                          <p:spTgt spid="4"/>
                                        </p:tgtEl>
                                        <p:attrNameLst>
                                          <p:attrName>style.rotation</p:attrName>
                                        </p:attrNameLst>
                                      </p:cBhvr>
                                      <p:tavLst>
                                        <p:tav tm="0">
                                          <p:val>
                                            <p:fltVal val="90"/>
                                          </p:val>
                                        </p:tav>
                                        <p:tav tm="100000">
                                          <p:val>
                                            <p:fltVal val="0"/>
                                          </p:val>
                                        </p:tav>
                                      </p:tavLst>
                                    </p:anim>
                                    <p:animEffect transition="in" filter="fade">
                                      <p:cBhvr>
                                        <p:cTn id="10" dur="1000"/>
                                        <p:tgtEl>
                                          <p:spTgt spid="4"/>
                                        </p:tgtEl>
                                      </p:cBhvr>
                                    </p:animEffect>
                                  </p:childTnLst>
                                </p:cTn>
                              </p:par>
                            </p:childTnLst>
                          </p:cTn>
                        </p:par>
                        <p:par>
                          <p:cTn id="11" fill="hold">
                            <p:stCondLst>
                              <p:cond delay="1000"/>
                            </p:stCondLst>
                            <p:childTnLst>
                              <p:par>
                                <p:cTn id="12" presetID="10" presetClass="entr" presetSubtype="0" fill="hold" grpId="0" nodeType="afterEffect">
                                  <p:stCondLst>
                                    <p:cond delay="0"/>
                                  </p:stCondLst>
                                  <p:childTnLst>
                                    <p:set>
                                      <p:cBhvr>
                                        <p:cTn id="13" dur="1" fill="hold">
                                          <p:stCondLst>
                                            <p:cond delay="0"/>
                                          </p:stCondLst>
                                        </p:cTn>
                                        <p:tgtEl>
                                          <p:spTgt spid="68"/>
                                        </p:tgtEl>
                                        <p:attrNameLst>
                                          <p:attrName>style.visibility</p:attrName>
                                        </p:attrNameLst>
                                      </p:cBhvr>
                                      <p:to>
                                        <p:strVal val="visible"/>
                                      </p:to>
                                    </p:set>
                                    <p:animEffect transition="in" filter="fade">
                                      <p:cBhvr>
                                        <p:cTn id="14" dur="500"/>
                                        <p:tgtEl>
                                          <p:spTgt spid="68"/>
                                        </p:tgtEl>
                                      </p:cBhvr>
                                    </p:animEffect>
                                  </p:childTnLst>
                                </p:cTn>
                              </p:par>
                            </p:childTnLst>
                          </p:cTn>
                        </p:par>
                        <p:par>
                          <p:cTn id="15" fill="hold">
                            <p:stCondLst>
                              <p:cond delay="1500"/>
                            </p:stCondLst>
                            <p:childTnLst>
                              <p:par>
                                <p:cTn id="16" presetID="10" presetClass="entr" presetSubtype="0" fill="hold" grpId="0" nodeType="afterEffect">
                                  <p:stCondLst>
                                    <p:cond delay="0"/>
                                  </p:stCondLst>
                                  <p:childTnLst>
                                    <p:set>
                                      <p:cBhvr>
                                        <p:cTn id="17" dur="1" fill="hold">
                                          <p:stCondLst>
                                            <p:cond delay="0"/>
                                          </p:stCondLst>
                                        </p:cTn>
                                        <p:tgtEl>
                                          <p:spTgt spid="70"/>
                                        </p:tgtEl>
                                        <p:attrNameLst>
                                          <p:attrName>style.visibility</p:attrName>
                                        </p:attrNameLst>
                                      </p:cBhvr>
                                      <p:to>
                                        <p:strVal val="visible"/>
                                      </p:to>
                                    </p:set>
                                    <p:animEffect transition="in" filter="fade">
                                      <p:cBhvr>
                                        <p:cTn id="18" dur="500"/>
                                        <p:tgtEl>
                                          <p:spTgt spid="70"/>
                                        </p:tgtEl>
                                      </p:cBhvr>
                                    </p:animEffect>
                                  </p:childTnLst>
                                </p:cTn>
                              </p:par>
                            </p:childTnLst>
                          </p:cTn>
                        </p:par>
                        <p:par>
                          <p:cTn id="19" fill="hold">
                            <p:stCondLst>
                              <p:cond delay="2000"/>
                            </p:stCondLst>
                            <p:childTnLst>
                              <p:par>
                                <p:cTn id="20" presetID="10" presetClass="entr" presetSubtype="0" fill="hold" grpId="0" nodeType="afterEffect">
                                  <p:stCondLst>
                                    <p:cond delay="0"/>
                                  </p:stCondLst>
                                  <p:childTnLst>
                                    <p:set>
                                      <p:cBhvr>
                                        <p:cTn id="21" dur="1" fill="hold">
                                          <p:stCondLst>
                                            <p:cond delay="0"/>
                                          </p:stCondLst>
                                        </p:cTn>
                                        <p:tgtEl>
                                          <p:spTgt spid="69"/>
                                        </p:tgtEl>
                                        <p:attrNameLst>
                                          <p:attrName>style.visibility</p:attrName>
                                        </p:attrNameLst>
                                      </p:cBhvr>
                                      <p:to>
                                        <p:strVal val="visible"/>
                                      </p:to>
                                    </p:set>
                                    <p:animEffect transition="in" filter="fade">
                                      <p:cBhvr>
                                        <p:cTn id="22" dur="500"/>
                                        <p:tgtEl>
                                          <p:spTgt spid="69"/>
                                        </p:tgtEl>
                                      </p:cBhvr>
                                    </p:animEffect>
                                  </p:childTnLst>
                                </p:cTn>
                              </p:par>
                            </p:childTnLst>
                          </p:cTn>
                        </p:par>
                        <p:par>
                          <p:cTn id="23" fill="hold">
                            <p:stCondLst>
                              <p:cond delay="2500"/>
                            </p:stCondLst>
                            <p:childTnLst>
                              <p:par>
                                <p:cTn id="24" presetID="10" presetClass="entr" presetSubtype="0" fill="hold" grpId="0" nodeType="afterEffect">
                                  <p:stCondLst>
                                    <p:cond delay="0"/>
                                  </p:stCondLst>
                                  <p:childTnLst>
                                    <p:set>
                                      <p:cBhvr>
                                        <p:cTn id="25" dur="1" fill="hold">
                                          <p:stCondLst>
                                            <p:cond delay="0"/>
                                          </p:stCondLst>
                                        </p:cTn>
                                        <p:tgtEl>
                                          <p:spTgt spid="66"/>
                                        </p:tgtEl>
                                        <p:attrNameLst>
                                          <p:attrName>style.visibility</p:attrName>
                                        </p:attrNameLst>
                                      </p:cBhvr>
                                      <p:to>
                                        <p:strVal val="visible"/>
                                      </p:to>
                                    </p:set>
                                    <p:animEffect transition="in" filter="fade">
                                      <p:cBhvr>
                                        <p:cTn id="26" dur="500"/>
                                        <p:tgtEl>
                                          <p:spTgt spid="66"/>
                                        </p:tgtEl>
                                      </p:cBhvr>
                                    </p:animEffect>
                                  </p:childTnLst>
                                </p:cTn>
                              </p:par>
                            </p:childTnLst>
                          </p:cTn>
                        </p:par>
                        <p:par>
                          <p:cTn id="27" fill="hold">
                            <p:stCondLst>
                              <p:cond delay="3000"/>
                            </p:stCondLst>
                            <p:childTnLst>
                              <p:par>
                                <p:cTn id="28" presetID="10" presetClass="entr" presetSubtype="0" fill="hold" grpId="0" nodeType="afterEffect">
                                  <p:stCondLst>
                                    <p:cond delay="0"/>
                                  </p:stCondLst>
                                  <p:childTnLst>
                                    <p:set>
                                      <p:cBhvr>
                                        <p:cTn id="29" dur="1" fill="hold">
                                          <p:stCondLst>
                                            <p:cond delay="0"/>
                                          </p:stCondLst>
                                        </p:cTn>
                                        <p:tgtEl>
                                          <p:spTgt spid="71"/>
                                        </p:tgtEl>
                                        <p:attrNameLst>
                                          <p:attrName>style.visibility</p:attrName>
                                        </p:attrNameLst>
                                      </p:cBhvr>
                                      <p:to>
                                        <p:strVal val="visible"/>
                                      </p:to>
                                    </p:set>
                                    <p:animEffect transition="in" filter="fade">
                                      <p:cBhvr>
                                        <p:cTn id="30" dur="500"/>
                                        <p:tgtEl>
                                          <p:spTgt spid="71"/>
                                        </p:tgtEl>
                                      </p:cBhvr>
                                    </p:animEffect>
                                  </p:childTnLst>
                                </p:cTn>
                              </p:par>
                            </p:childTnLst>
                          </p:cTn>
                        </p:par>
                        <p:par>
                          <p:cTn id="31" fill="hold">
                            <p:stCondLst>
                              <p:cond delay="3500"/>
                            </p:stCondLst>
                            <p:childTnLst>
                              <p:par>
                                <p:cTn id="32" presetID="10" presetClass="entr" presetSubtype="0" fill="hold" grpId="0" nodeType="afterEffect">
                                  <p:stCondLst>
                                    <p:cond delay="0"/>
                                  </p:stCondLst>
                                  <p:childTnLst>
                                    <p:set>
                                      <p:cBhvr>
                                        <p:cTn id="33" dur="1" fill="hold">
                                          <p:stCondLst>
                                            <p:cond delay="0"/>
                                          </p:stCondLst>
                                        </p:cTn>
                                        <p:tgtEl>
                                          <p:spTgt spid="67"/>
                                        </p:tgtEl>
                                        <p:attrNameLst>
                                          <p:attrName>style.visibility</p:attrName>
                                        </p:attrNameLst>
                                      </p:cBhvr>
                                      <p:to>
                                        <p:strVal val="visible"/>
                                      </p:to>
                                    </p:set>
                                    <p:animEffect transition="in" filter="fade">
                                      <p:cBhvr>
                                        <p:cTn id="34" dur="5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p:bldP spid="67" grpId="0"/>
      <p:bldP spid="68" grpId="0"/>
      <p:bldP spid="69" grpId="0"/>
      <p:bldP spid="70" grpId="0"/>
      <p:bldP spid="71"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ontent Placeholder 2"/>
          <p:cNvSpPr txBox="1">
            <a:spLocks/>
          </p:cNvSpPr>
          <p:nvPr/>
        </p:nvSpPr>
        <p:spPr>
          <a:xfrm>
            <a:off x="1578065" y="3465652"/>
            <a:ext cx="2106786" cy="527880"/>
          </a:xfrm>
          <a:prstGeom prst="rect">
            <a:avLst/>
          </a:prstGeom>
        </p:spPr>
        <p:txBody>
          <a:bodyPr vert="horz" wrap="square" lIns="96435" tIns="48218" rIns="96435" bIns="48218"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just">
              <a:lnSpc>
                <a:spcPct val="120000"/>
              </a:lnSpc>
              <a:spcBef>
                <a:spcPts val="0"/>
              </a:spcBef>
              <a:spcAft>
                <a:spcPts val="0"/>
              </a:spcAft>
              <a:buNone/>
            </a:pPr>
            <a:r>
              <a:rPr lang="en-US" altLang="zh-CN" sz="800" dirty="0" smtClean="0">
                <a:latin typeface="Arial" panose="020B0604020202020204" pitchFamily="34" charset="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r>
              <a:rPr lang="zh-CN" altLang="en-US" sz="800" dirty="0" smtClean="0">
                <a:latin typeface="Arial" panose="020B0604020202020204" pitchFamily="34" charset="0"/>
                <a:ea typeface="微软雅黑" panose="020B0503020204020204" pitchFamily="34" charset="-122"/>
                <a:cs typeface="+mn-ea"/>
                <a:sym typeface="Arial" panose="020B0604020202020204" pitchFamily="34" charset="0"/>
              </a:rPr>
              <a:t>。</a:t>
            </a:r>
            <a:endParaRPr lang="en-US" altLang="zh-CN"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 name="Content Placeholder 2"/>
          <p:cNvSpPr txBox="1">
            <a:spLocks/>
          </p:cNvSpPr>
          <p:nvPr/>
        </p:nvSpPr>
        <p:spPr>
          <a:xfrm>
            <a:off x="3807397" y="3976882"/>
            <a:ext cx="2099520" cy="527880"/>
          </a:xfrm>
          <a:prstGeom prst="rect">
            <a:avLst/>
          </a:prstGeom>
        </p:spPr>
        <p:txBody>
          <a:bodyPr vert="horz" wrap="square" lIns="96435" tIns="48218" rIns="96435" bIns="48218"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just">
              <a:lnSpc>
                <a:spcPct val="120000"/>
              </a:lnSpc>
              <a:spcBef>
                <a:spcPts val="0"/>
              </a:spcBef>
              <a:spcAft>
                <a:spcPts val="0"/>
              </a:spcAft>
              <a:buNone/>
            </a:pPr>
            <a:r>
              <a:rPr lang="en-US" altLang="zh-CN" sz="800" dirty="0" smtClean="0">
                <a:latin typeface="Arial" panose="020B0604020202020204" pitchFamily="34" charset="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r>
              <a:rPr lang="zh-CN" altLang="en-US" sz="800" dirty="0" smtClean="0">
                <a:latin typeface="Arial" panose="020B0604020202020204" pitchFamily="34" charset="0"/>
                <a:ea typeface="微软雅黑" panose="020B0503020204020204" pitchFamily="34" charset="-122"/>
                <a:cs typeface="+mn-ea"/>
                <a:sym typeface="Arial" panose="020B0604020202020204" pitchFamily="34" charset="0"/>
              </a:rPr>
              <a:t>。</a:t>
            </a:r>
            <a:endParaRPr lang="en-US" altLang="zh-CN"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Content Placeholder 2"/>
          <p:cNvSpPr txBox="1">
            <a:spLocks/>
          </p:cNvSpPr>
          <p:nvPr/>
        </p:nvSpPr>
        <p:spPr>
          <a:xfrm>
            <a:off x="6029602" y="4366390"/>
            <a:ext cx="2099520" cy="527880"/>
          </a:xfrm>
          <a:prstGeom prst="rect">
            <a:avLst/>
          </a:prstGeom>
        </p:spPr>
        <p:txBody>
          <a:bodyPr vert="horz" wrap="square" lIns="96435" tIns="48218" rIns="96435" bIns="48218"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just">
              <a:lnSpc>
                <a:spcPct val="120000"/>
              </a:lnSpc>
              <a:spcBef>
                <a:spcPts val="0"/>
              </a:spcBef>
              <a:spcAft>
                <a:spcPts val="0"/>
              </a:spcAft>
              <a:buNone/>
            </a:pPr>
            <a:r>
              <a:rPr lang="en-US" altLang="zh-CN" sz="800" dirty="0" smtClean="0">
                <a:latin typeface="Arial" panose="020B0604020202020204" pitchFamily="34" charset="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r>
              <a:rPr lang="zh-CN" altLang="en-US" sz="800" dirty="0" smtClean="0">
                <a:latin typeface="Arial" panose="020B0604020202020204" pitchFamily="34" charset="0"/>
                <a:ea typeface="微软雅黑" panose="020B0503020204020204" pitchFamily="34" charset="-122"/>
                <a:cs typeface="+mn-ea"/>
                <a:sym typeface="Arial" panose="020B0604020202020204" pitchFamily="34" charset="0"/>
              </a:rPr>
              <a:t>。</a:t>
            </a:r>
            <a:endParaRPr lang="en-US" altLang="zh-CN"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Content Placeholder 2"/>
          <p:cNvSpPr txBox="1">
            <a:spLocks/>
          </p:cNvSpPr>
          <p:nvPr/>
        </p:nvSpPr>
        <p:spPr>
          <a:xfrm>
            <a:off x="8250555" y="4877620"/>
            <a:ext cx="2165014" cy="527880"/>
          </a:xfrm>
          <a:prstGeom prst="rect">
            <a:avLst/>
          </a:prstGeom>
        </p:spPr>
        <p:txBody>
          <a:bodyPr vert="horz" wrap="square" lIns="96435" tIns="48218" rIns="96435" bIns="48218"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just">
              <a:lnSpc>
                <a:spcPct val="120000"/>
              </a:lnSpc>
              <a:spcBef>
                <a:spcPts val="0"/>
              </a:spcBef>
              <a:spcAft>
                <a:spcPts val="0"/>
              </a:spcAft>
              <a:buNone/>
            </a:pPr>
            <a:r>
              <a:rPr lang="en-US" altLang="zh-CN" sz="800" dirty="0" smtClean="0">
                <a:latin typeface="Arial" panose="020B0604020202020204" pitchFamily="34" charset="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r>
              <a:rPr lang="zh-CN" altLang="en-US" sz="800" dirty="0" smtClean="0">
                <a:latin typeface="Arial" panose="020B0604020202020204" pitchFamily="34" charset="0"/>
                <a:ea typeface="微软雅黑" panose="020B0503020204020204" pitchFamily="34" charset="-122"/>
                <a:cs typeface="+mn-ea"/>
                <a:sym typeface="Arial" panose="020B0604020202020204" pitchFamily="34" charset="0"/>
              </a:rPr>
              <a:t>。</a:t>
            </a:r>
            <a:endParaRPr lang="en-US" altLang="zh-CN"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 name="任意多边形 4"/>
          <p:cNvSpPr/>
          <p:nvPr/>
        </p:nvSpPr>
        <p:spPr>
          <a:xfrm>
            <a:off x="1653379" y="2295997"/>
            <a:ext cx="9581341" cy="1394942"/>
          </a:xfrm>
          <a:custGeom>
            <a:avLst/>
            <a:gdLst>
              <a:gd name="connsiteX0" fmla="*/ 0 w 9581341"/>
              <a:gd name="connsiteY0" fmla="*/ 348736 h 1394942"/>
              <a:gd name="connsiteX1" fmla="*/ 8883870 w 9581341"/>
              <a:gd name="connsiteY1" fmla="*/ 348736 h 1394942"/>
              <a:gd name="connsiteX2" fmla="*/ 8883870 w 9581341"/>
              <a:gd name="connsiteY2" fmla="*/ 0 h 1394942"/>
              <a:gd name="connsiteX3" fmla="*/ 9581341 w 9581341"/>
              <a:gd name="connsiteY3" fmla="*/ 697471 h 1394942"/>
              <a:gd name="connsiteX4" fmla="*/ 8883870 w 9581341"/>
              <a:gd name="connsiteY4" fmla="*/ 1394942 h 1394942"/>
              <a:gd name="connsiteX5" fmla="*/ 8883870 w 9581341"/>
              <a:gd name="connsiteY5" fmla="*/ 1046207 h 1394942"/>
              <a:gd name="connsiteX6" fmla="*/ 0 w 9581341"/>
              <a:gd name="connsiteY6" fmla="*/ 1046207 h 1394942"/>
              <a:gd name="connsiteX7" fmla="*/ 0 w 9581341"/>
              <a:gd name="connsiteY7" fmla="*/ 348736 h 1394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81341" h="1394942">
                <a:moveTo>
                  <a:pt x="0" y="348736"/>
                </a:moveTo>
                <a:lnTo>
                  <a:pt x="8883870" y="348736"/>
                </a:lnTo>
                <a:lnTo>
                  <a:pt x="8883870" y="0"/>
                </a:lnTo>
                <a:lnTo>
                  <a:pt x="9581341" y="697471"/>
                </a:lnTo>
                <a:lnTo>
                  <a:pt x="8883870" y="1394942"/>
                </a:lnTo>
                <a:lnTo>
                  <a:pt x="8883870" y="1046207"/>
                </a:lnTo>
                <a:lnTo>
                  <a:pt x="0" y="1046207"/>
                </a:lnTo>
                <a:lnTo>
                  <a:pt x="0" y="348736"/>
                </a:lnTo>
                <a:close/>
              </a:path>
            </a:pathLst>
          </a:custGeom>
          <a:ln>
            <a:noFill/>
          </a:ln>
        </p:spPr>
        <p:style>
          <a:lnRef idx="2">
            <a:scrgbClr r="0" g="0" b="0"/>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540000" tIns="379216" rIns="602735" bIns="570182" numCol="1" spcCol="1270" anchor="ctr" anchorCtr="0">
            <a:noAutofit/>
          </a:bodyPr>
          <a:lstStyle/>
          <a:p>
            <a:pPr lvl="0" algn="ctr" defTabSz="355600">
              <a:lnSpc>
                <a:spcPct val="120000"/>
              </a:lnSpc>
              <a:spcAft>
                <a:spcPts val="0"/>
              </a:spcAft>
            </a:pPr>
            <a:r>
              <a:rPr lang="zh-CN" altLang="en-US" sz="140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US" sz="1400" kern="12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 name="任意多边形 6"/>
          <p:cNvSpPr/>
          <p:nvPr/>
        </p:nvSpPr>
        <p:spPr>
          <a:xfrm>
            <a:off x="3861878" y="2852514"/>
            <a:ext cx="7372841" cy="1394942"/>
          </a:xfrm>
          <a:custGeom>
            <a:avLst/>
            <a:gdLst>
              <a:gd name="connsiteX0" fmla="*/ 0 w 7372841"/>
              <a:gd name="connsiteY0" fmla="*/ 348736 h 1394942"/>
              <a:gd name="connsiteX1" fmla="*/ 6675370 w 7372841"/>
              <a:gd name="connsiteY1" fmla="*/ 348736 h 1394942"/>
              <a:gd name="connsiteX2" fmla="*/ 6675370 w 7372841"/>
              <a:gd name="connsiteY2" fmla="*/ 0 h 1394942"/>
              <a:gd name="connsiteX3" fmla="*/ 7372841 w 7372841"/>
              <a:gd name="connsiteY3" fmla="*/ 697471 h 1394942"/>
              <a:gd name="connsiteX4" fmla="*/ 6675370 w 7372841"/>
              <a:gd name="connsiteY4" fmla="*/ 1394942 h 1394942"/>
              <a:gd name="connsiteX5" fmla="*/ 6675370 w 7372841"/>
              <a:gd name="connsiteY5" fmla="*/ 1046207 h 1394942"/>
              <a:gd name="connsiteX6" fmla="*/ 0 w 7372841"/>
              <a:gd name="connsiteY6" fmla="*/ 1046207 h 1394942"/>
              <a:gd name="connsiteX7" fmla="*/ 0 w 7372841"/>
              <a:gd name="connsiteY7" fmla="*/ 348736 h 1394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372841" h="1394942">
                <a:moveTo>
                  <a:pt x="0" y="348736"/>
                </a:moveTo>
                <a:lnTo>
                  <a:pt x="6675370" y="348736"/>
                </a:lnTo>
                <a:lnTo>
                  <a:pt x="6675370" y="0"/>
                </a:lnTo>
                <a:lnTo>
                  <a:pt x="7372841" y="697471"/>
                </a:lnTo>
                <a:lnTo>
                  <a:pt x="6675370" y="1394942"/>
                </a:lnTo>
                <a:lnTo>
                  <a:pt x="6675370" y="1046207"/>
                </a:lnTo>
                <a:lnTo>
                  <a:pt x="0" y="1046207"/>
                </a:lnTo>
                <a:lnTo>
                  <a:pt x="0" y="348736"/>
                </a:lnTo>
                <a:close/>
              </a:path>
            </a:pathLst>
          </a:custGeom>
          <a:ln>
            <a:noFill/>
          </a:ln>
        </p:spPr>
        <p:style>
          <a:lnRef idx="2">
            <a:scrgbClr r="0" g="0" b="0"/>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40000" tIns="379216" rIns="602735" bIns="570182" numCol="1" spcCol="1270" anchor="ctr" anchorCtr="0">
            <a:noAutofit/>
          </a:bodyPr>
          <a:lstStyle/>
          <a:p>
            <a:pPr lvl="0" algn="ctr" defTabSz="355600">
              <a:lnSpc>
                <a:spcPct val="120000"/>
              </a:lnSpc>
              <a:spcAft>
                <a:spcPts val="0"/>
              </a:spcAft>
            </a:pPr>
            <a:r>
              <a:rPr lang="zh-CN" altLang="en-US" sz="140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US" sz="1400" kern="12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 name="任意多边形 7"/>
          <p:cNvSpPr/>
          <p:nvPr/>
        </p:nvSpPr>
        <p:spPr>
          <a:xfrm>
            <a:off x="6070377" y="3256285"/>
            <a:ext cx="5164342" cy="1394942"/>
          </a:xfrm>
          <a:custGeom>
            <a:avLst/>
            <a:gdLst>
              <a:gd name="connsiteX0" fmla="*/ 0 w 5164342"/>
              <a:gd name="connsiteY0" fmla="*/ 348736 h 1394942"/>
              <a:gd name="connsiteX1" fmla="*/ 4466871 w 5164342"/>
              <a:gd name="connsiteY1" fmla="*/ 348736 h 1394942"/>
              <a:gd name="connsiteX2" fmla="*/ 4466871 w 5164342"/>
              <a:gd name="connsiteY2" fmla="*/ 0 h 1394942"/>
              <a:gd name="connsiteX3" fmla="*/ 5164342 w 5164342"/>
              <a:gd name="connsiteY3" fmla="*/ 697471 h 1394942"/>
              <a:gd name="connsiteX4" fmla="*/ 4466871 w 5164342"/>
              <a:gd name="connsiteY4" fmla="*/ 1394942 h 1394942"/>
              <a:gd name="connsiteX5" fmla="*/ 4466871 w 5164342"/>
              <a:gd name="connsiteY5" fmla="*/ 1046207 h 1394942"/>
              <a:gd name="connsiteX6" fmla="*/ 0 w 5164342"/>
              <a:gd name="connsiteY6" fmla="*/ 1046207 h 1394942"/>
              <a:gd name="connsiteX7" fmla="*/ 0 w 5164342"/>
              <a:gd name="connsiteY7" fmla="*/ 348736 h 1394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64342" h="1394942">
                <a:moveTo>
                  <a:pt x="0" y="348736"/>
                </a:moveTo>
                <a:lnTo>
                  <a:pt x="4466871" y="348736"/>
                </a:lnTo>
                <a:lnTo>
                  <a:pt x="4466871" y="0"/>
                </a:lnTo>
                <a:lnTo>
                  <a:pt x="5164342" y="697471"/>
                </a:lnTo>
                <a:lnTo>
                  <a:pt x="4466871" y="1394942"/>
                </a:lnTo>
                <a:lnTo>
                  <a:pt x="4466871" y="1046207"/>
                </a:lnTo>
                <a:lnTo>
                  <a:pt x="0" y="1046207"/>
                </a:lnTo>
                <a:lnTo>
                  <a:pt x="0" y="348736"/>
                </a:lnTo>
                <a:close/>
              </a:path>
            </a:pathLst>
          </a:custGeom>
          <a:ln>
            <a:noFill/>
          </a:ln>
        </p:spPr>
        <p:style>
          <a:lnRef idx="2">
            <a:scrgbClr r="0" g="0" b="0"/>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540000" tIns="379216" rIns="602735" bIns="570182" numCol="1" spcCol="1270" anchor="ctr" anchorCtr="0">
            <a:noAutofit/>
          </a:bodyPr>
          <a:lstStyle/>
          <a:p>
            <a:pPr lvl="0" algn="ctr" defTabSz="355600">
              <a:lnSpc>
                <a:spcPct val="120000"/>
              </a:lnSpc>
              <a:spcAft>
                <a:spcPts val="0"/>
              </a:spcAft>
            </a:pPr>
            <a:r>
              <a:rPr lang="zh-CN" altLang="en-US" sz="140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US" sz="1400" kern="12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任意多边形 8"/>
          <p:cNvSpPr/>
          <p:nvPr/>
        </p:nvSpPr>
        <p:spPr>
          <a:xfrm>
            <a:off x="8278876" y="3720987"/>
            <a:ext cx="2955843" cy="1394942"/>
          </a:xfrm>
          <a:custGeom>
            <a:avLst/>
            <a:gdLst>
              <a:gd name="connsiteX0" fmla="*/ 0 w 2955843"/>
              <a:gd name="connsiteY0" fmla="*/ 348736 h 1394942"/>
              <a:gd name="connsiteX1" fmla="*/ 2258372 w 2955843"/>
              <a:gd name="connsiteY1" fmla="*/ 348736 h 1394942"/>
              <a:gd name="connsiteX2" fmla="*/ 2258372 w 2955843"/>
              <a:gd name="connsiteY2" fmla="*/ 0 h 1394942"/>
              <a:gd name="connsiteX3" fmla="*/ 2955843 w 2955843"/>
              <a:gd name="connsiteY3" fmla="*/ 697471 h 1394942"/>
              <a:gd name="connsiteX4" fmla="*/ 2258372 w 2955843"/>
              <a:gd name="connsiteY4" fmla="*/ 1394942 h 1394942"/>
              <a:gd name="connsiteX5" fmla="*/ 2258372 w 2955843"/>
              <a:gd name="connsiteY5" fmla="*/ 1046207 h 1394942"/>
              <a:gd name="connsiteX6" fmla="*/ 0 w 2955843"/>
              <a:gd name="connsiteY6" fmla="*/ 1046207 h 1394942"/>
              <a:gd name="connsiteX7" fmla="*/ 0 w 2955843"/>
              <a:gd name="connsiteY7" fmla="*/ 348736 h 1394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55843" h="1394942">
                <a:moveTo>
                  <a:pt x="0" y="348736"/>
                </a:moveTo>
                <a:lnTo>
                  <a:pt x="2258372" y="348736"/>
                </a:lnTo>
                <a:lnTo>
                  <a:pt x="2258372" y="0"/>
                </a:lnTo>
                <a:lnTo>
                  <a:pt x="2955843" y="697471"/>
                </a:lnTo>
                <a:lnTo>
                  <a:pt x="2258372" y="1394942"/>
                </a:lnTo>
                <a:lnTo>
                  <a:pt x="2258372" y="1046207"/>
                </a:lnTo>
                <a:lnTo>
                  <a:pt x="0" y="1046207"/>
                </a:lnTo>
                <a:lnTo>
                  <a:pt x="0" y="348736"/>
                </a:lnTo>
                <a:close/>
              </a:path>
            </a:pathLst>
          </a:custGeom>
          <a:ln>
            <a:noFill/>
          </a:ln>
        </p:spPr>
        <p:style>
          <a:lnRef idx="2">
            <a:scrgbClr r="0" g="0" b="0"/>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540000" tIns="379216" rIns="602735" bIns="570182" numCol="1" spcCol="1270" anchor="ctr" anchorCtr="0">
            <a:noAutofit/>
          </a:bodyPr>
          <a:lstStyle/>
          <a:p>
            <a:pPr lvl="0" algn="ctr" defTabSz="355600">
              <a:lnSpc>
                <a:spcPct val="120000"/>
              </a:lnSpc>
              <a:spcAft>
                <a:spcPts val="0"/>
              </a:spcAft>
            </a:pPr>
            <a:r>
              <a:rPr lang="zh-CN" altLang="en-US" sz="140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US" sz="1400" kern="12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Freeform 26"/>
          <p:cNvSpPr>
            <a:spLocks/>
          </p:cNvSpPr>
          <p:nvPr/>
        </p:nvSpPr>
        <p:spPr bwMode="auto">
          <a:xfrm>
            <a:off x="8374712" y="4204507"/>
            <a:ext cx="379667" cy="379667"/>
          </a:xfrm>
          <a:custGeom>
            <a:avLst/>
            <a:gdLst>
              <a:gd name="T0" fmla="*/ 103 w 274"/>
              <a:gd name="T1" fmla="*/ 284 h 284"/>
              <a:gd name="T2" fmla="*/ 80 w 274"/>
              <a:gd name="T3" fmla="*/ 273 h 284"/>
              <a:gd name="T4" fmla="*/ 9 w 274"/>
              <a:gd name="T5" fmla="*/ 178 h 284"/>
              <a:gd name="T6" fmla="*/ 14 w 274"/>
              <a:gd name="T7" fmla="*/ 139 h 284"/>
              <a:gd name="T8" fmla="*/ 53 w 274"/>
              <a:gd name="T9" fmla="*/ 145 h 284"/>
              <a:gd name="T10" fmla="*/ 100 w 274"/>
              <a:gd name="T11" fmla="*/ 207 h 284"/>
              <a:gd name="T12" fmla="*/ 219 w 274"/>
              <a:gd name="T13" fmla="*/ 17 h 284"/>
              <a:gd name="T14" fmla="*/ 257 w 274"/>
              <a:gd name="T15" fmla="*/ 8 h 284"/>
              <a:gd name="T16" fmla="*/ 266 w 274"/>
              <a:gd name="T17" fmla="*/ 47 h 284"/>
              <a:gd name="T18" fmla="*/ 126 w 274"/>
              <a:gd name="T19" fmla="*/ 271 h 284"/>
              <a:gd name="T20" fmla="*/ 104 w 274"/>
              <a:gd name="T21" fmla="*/ 284 h 284"/>
              <a:gd name="T22" fmla="*/ 103 w 274"/>
              <a:gd name="T23" fmla="*/ 28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4" h="284">
                <a:moveTo>
                  <a:pt x="103" y="284"/>
                </a:moveTo>
                <a:cubicBezTo>
                  <a:pt x="94" y="284"/>
                  <a:pt x="86" y="280"/>
                  <a:pt x="80" y="273"/>
                </a:cubicBezTo>
                <a:cubicBezTo>
                  <a:pt x="9" y="178"/>
                  <a:pt x="9" y="178"/>
                  <a:pt x="9" y="178"/>
                </a:cubicBezTo>
                <a:cubicBezTo>
                  <a:pt x="0" y="166"/>
                  <a:pt x="2" y="149"/>
                  <a:pt x="14" y="139"/>
                </a:cubicBezTo>
                <a:cubicBezTo>
                  <a:pt x="27" y="130"/>
                  <a:pt x="44" y="133"/>
                  <a:pt x="53" y="145"/>
                </a:cubicBezTo>
                <a:cubicBezTo>
                  <a:pt x="100" y="207"/>
                  <a:pt x="100" y="207"/>
                  <a:pt x="100" y="207"/>
                </a:cubicBezTo>
                <a:cubicBezTo>
                  <a:pt x="219" y="17"/>
                  <a:pt x="219" y="17"/>
                  <a:pt x="219" y="17"/>
                </a:cubicBezTo>
                <a:cubicBezTo>
                  <a:pt x="227" y="4"/>
                  <a:pt x="244" y="0"/>
                  <a:pt x="257" y="8"/>
                </a:cubicBezTo>
                <a:cubicBezTo>
                  <a:pt x="270" y="16"/>
                  <a:pt x="274" y="33"/>
                  <a:pt x="266" y="47"/>
                </a:cubicBezTo>
                <a:cubicBezTo>
                  <a:pt x="126" y="271"/>
                  <a:pt x="126" y="271"/>
                  <a:pt x="126" y="271"/>
                </a:cubicBezTo>
                <a:cubicBezTo>
                  <a:pt x="121" y="279"/>
                  <a:pt x="113" y="283"/>
                  <a:pt x="104" y="284"/>
                </a:cubicBezTo>
                <a:cubicBezTo>
                  <a:pt x="104" y="284"/>
                  <a:pt x="103" y="284"/>
                  <a:pt x="103" y="284"/>
                </a:cubicBezTo>
                <a:close/>
              </a:path>
            </a:pathLst>
          </a:custGeom>
          <a:solidFill>
            <a:schemeClr val="bg1"/>
          </a:solidFill>
          <a:ln>
            <a:noFill/>
          </a:ln>
        </p:spPr>
        <p:txBody>
          <a:bodyPr vert="horz" wrap="square" lIns="96435" tIns="48218" rIns="96435" bIns="48218" numCol="1" anchor="t" anchorCtr="0" compatLnSpc="1">
            <a:prstTxWarp prst="textNoShape">
              <a:avLst/>
            </a:prstTxWarp>
          </a:bodyPr>
          <a:lstStyle/>
          <a:p>
            <a:pPr algn="just">
              <a:lnSpc>
                <a:spcPct val="120000"/>
              </a:lnSpc>
              <a:spcBef>
                <a:spcPts val="0"/>
              </a:spcBef>
              <a:spcAft>
                <a:spcPts val="0"/>
              </a:spcAft>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17" name="Group 16"/>
          <p:cNvGrpSpPr/>
          <p:nvPr/>
        </p:nvGrpSpPr>
        <p:grpSpPr>
          <a:xfrm>
            <a:off x="6212289" y="3773072"/>
            <a:ext cx="379667" cy="379667"/>
            <a:chOff x="3526798" y="4057329"/>
            <a:chExt cx="284519" cy="359394"/>
          </a:xfrm>
          <a:solidFill>
            <a:schemeClr val="bg1"/>
          </a:solidFill>
        </p:grpSpPr>
        <p:sp>
          <p:nvSpPr>
            <p:cNvPr id="18" name="Freeform 107"/>
            <p:cNvSpPr>
              <a:spLocks/>
            </p:cNvSpPr>
            <p:nvPr/>
          </p:nvSpPr>
          <p:spPr bwMode="auto">
            <a:xfrm>
              <a:off x="3561739" y="4092269"/>
              <a:ext cx="214637" cy="289511"/>
            </a:xfrm>
            <a:custGeom>
              <a:avLst/>
              <a:gdLst>
                <a:gd name="T0" fmla="*/ 0 w 86"/>
                <a:gd name="T1" fmla="*/ 10 h 116"/>
                <a:gd name="T2" fmla="*/ 76 w 86"/>
                <a:gd name="T3" fmla="*/ 10 h 116"/>
                <a:gd name="T4" fmla="*/ 76 w 86"/>
                <a:gd name="T5" fmla="*/ 116 h 116"/>
                <a:gd name="T6" fmla="*/ 86 w 86"/>
                <a:gd name="T7" fmla="*/ 116 h 116"/>
                <a:gd name="T8" fmla="*/ 86 w 86"/>
                <a:gd name="T9" fmla="*/ 0 h 116"/>
                <a:gd name="T10" fmla="*/ 0 w 86"/>
                <a:gd name="T11" fmla="*/ 0 h 116"/>
                <a:gd name="T12" fmla="*/ 0 w 86"/>
                <a:gd name="T13" fmla="*/ 10 h 116"/>
              </a:gdLst>
              <a:ahLst/>
              <a:cxnLst>
                <a:cxn ang="0">
                  <a:pos x="T0" y="T1"/>
                </a:cxn>
                <a:cxn ang="0">
                  <a:pos x="T2" y="T3"/>
                </a:cxn>
                <a:cxn ang="0">
                  <a:pos x="T4" y="T5"/>
                </a:cxn>
                <a:cxn ang="0">
                  <a:pos x="T6" y="T7"/>
                </a:cxn>
                <a:cxn ang="0">
                  <a:pos x="T8" y="T9"/>
                </a:cxn>
                <a:cxn ang="0">
                  <a:pos x="T10" y="T11"/>
                </a:cxn>
                <a:cxn ang="0">
                  <a:pos x="T12" y="T13"/>
                </a:cxn>
              </a:cxnLst>
              <a:rect l="0" t="0" r="r" b="b"/>
              <a:pathLst>
                <a:path w="86" h="116">
                  <a:moveTo>
                    <a:pt x="0" y="10"/>
                  </a:moveTo>
                  <a:lnTo>
                    <a:pt x="76" y="10"/>
                  </a:lnTo>
                  <a:lnTo>
                    <a:pt x="76" y="116"/>
                  </a:lnTo>
                  <a:lnTo>
                    <a:pt x="86" y="116"/>
                  </a:lnTo>
                  <a:lnTo>
                    <a:pt x="86" y="0"/>
                  </a:lnTo>
                  <a:lnTo>
                    <a:pt x="0" y="0"/>
                  </a:lnTo>
                  <a:lnTo>
                    <a:pt x="0"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Freeform 108"/>
            <p:cNvSpPr>
              <a:spLocks/>
            </p:cNvSpPr>
            <p:nvPr/>
          </p:nvSpPr>
          <p:spPr bwMode="auto">
            <a:xfrm>
              <a:off x="3599175" y="4057329"/>
              <a:ext cx="212142" cy="284519"/>
            </a:xfrm>
            <a:custGeom>
              <a:avLst/>
              <a:gdLst>
                <a:gd name="T0" fmla="*/ 0 w 85"/>
                <a:gd name="T1" fmla="*/ 0 h 114"/>
                <a:gd name="T2" fmla="*/ 0 w 85"/>
                <a:gd name="T3" fmla="*/ 9 h 114"/>
                <a:gd name="T4" fmla="*/ 76 w 85"/>
                <a:gd name="T5" fmla="*/ 9 h 114"/>
                <a:gd name="T6" fmla="*/ 76 w 85"/>
                <a:gd name="T7" fmla="*/ 114 h 114"/>
                <a:gd name="T8" fmla="*/ 85 w 85"/>
                <a:gd name="T9" fmla="*/ 114 h 114"/>
                <a:gd name="T10" fmla="*/ 85 w 85"/>
                <a:gd name="T11" fmla="*/ 0 h 114"/>
                <a:gd name="T12" fmla="*/ 0 w 85"/>
                <a:gd name="T13" fmla="*/ 0 h 114"/>
              </a:gdLst>
              <a:ahLst/>
              <a:cxnLst>
                <a:cxn ang="0">
                  <a:pos x="T0" y="T1"/>
                </a:cxn>
                <a:cxn ang="0">
                  <a:pos x="T2" y="T3"/>
                </a:cxn>
                <a:cxn ang="0">
                  <a:pos x="T4" y="T5"/>
                </a:cxn>
                <a:cxn ang="0">
                  <a:pos x="T6" y="T7"/>
                </a:cxn>
                <a:cxn ang="0">
                  <a:pos x="T8" y="T9"/>
                </a:cxn>
                <a:cxn ang="0">
                  <a:pos x="T10" y="T11"/>
                </a:cxn>
                <a:cxn ang="0">
                  <a:pos x="T12" y="T13"/>
                </a:cxn>
              </a:cxnLst>
              <a:rect l="0" t="0" r="r" b="b"/>
              <a:pathLst>
                <a:path w="85" h="114">
                  <a:moveTo>
                    <a:pt x="0" y="0"/>
                  </a:moveTo>
                  <a:lnTo>
                    <a:pt x="0" y="9"/>
                  </a:lnTo>
                  <a:lnTo>
                    <a:pt x="76" y="9"/>
                  </a:lnTo>
                  <a:lnTo>
                    <a:pt x="76" y="114"/>
                  </a:lnTo>
                  <a:lnTo>
                    <a:pt x="85" y="114"/>
                  </a:lnTo>
                  <a:lnTo>
                    <a:pt x="85"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Freeform 109"/>
            <p:cNvSpPr>
              <a:spLocks/>
            </p:cNvSpPr>
            <p:nvPr/>
          </p:nvSpPr>
          <p:spPr bwMode="auto">
            <a:xfrm>
              <a:off x="3526798" y="4129707"/>
              <a:ext cx="212142" cy="287016"/>
            </a:xfrm>
            <a:custGeom>
              <a:avLst/>
              <a:gdLst>
                <a:gd name="T0" fmla="*/ 0 w 85"/>
                <a:gd name="T1" fmla="*/ 0 h 115"/>
                <a:gd name="T2" fmla="*/ 0 w 85"/>
                <a:gd name="T3" fmla="*/ 115 h 115"/>
                <a:gd name="T4" fmla="*/ 85 w 85"/>
                <a:gd name="T5" fmla="*/ 115 h 115"/>
                <a:gd name="T6" fmla="*/ 85 w 85"/>
                <a:gd name="T7" fmla="*/ 105 h 115"/>
                <a:gd name="T8" fmla="*/ 85 w 85"/>
                <a:gd name="T9" fmla="*/ 0 h 115"/>
                <a:gd name="T10" fmla="*/ 10 w 85"/>
                <a:gd name="T11" fmla="*/ 0 h 115"/>
                <a:gd name="T12" fmla="*/ 0 w 85"/>
                <a:gd name="T13" fmla="*/ 0 h 115"/>
              </a:gdLst>
              <a:ahLst/>
              <a:cxnLst>
                <a:cxn ang="0">
                  <a:pos x="T0" y="T1"/>
                </a:cxn>
                <a:cxn ang="0">
                  <a:pos x="T2" y="T3"/>
                </a:cxn>
                <a:cxn ang="0">
                  <a:pos x="T4" y="T5"/>
                </a:cxn>
                <a:cxn ang="0">
                  <a:pos x="T6" y="T7"/>
                </a:cxn>
                <a:cxn ang="0">
                  <a:pos x="T8" y="T9"/>
                </a:cxn>
                <a:cxn ang="0">
                  <a:pos x="T10" y="T11"/>
                </a:cxn>
                <a:cxn ang="0">
                  <a:pos x="T12" y="T13"/>
                </a:cxn>
              </a:cxnLst>
              <a:rect l="0" t="0" r="r" b="b"/>
              <a:pathLst>
                <a:path w="85" h="115">
                  <a:moveTo>
                    <a:pt x="0" y="0"/>
                  </a:moveTo>
                  <a:lnTo>
                    <a:pt x="0" y="115"/>
                  </a:lnTo>
                  <a:lnTo>
                    <a:pt x="85" y="115"/>
                  </a:lnTo>
                  <a:lnTo>
                    <a:pt x="85" y="105"/>
                  </a:lnTo>
                  <a:lnTo>
                    <a:pt x="85" y="0"/>
                  </a:lnTo>
                  <a:lnTo>
                    <a:pt x="1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1" name="Group 20"/>
          <p:cNvGrpSpPr/>
          <p:nvPr/>
        </p:nvGrpSpPr>
        <p:grpSpPr>
          <a:xfrm>
            <a:off x="1804660" y="2787842"/>
            <a:ext cx="379667" cy="379667"/>
            <a:chOff x="4669866" y="3800264"/>
            <a:chExt cx="279527" cy="416797"/>
          </a:xfrm>
          <a:solidFill>
            <a:schemeClr val="bg1"/>
          </a:solidFill>
        </p:grpSpPr>
        <p:sp>
          <p:nvSpPr>
            <p:cNvPr id="22" name="Freeform 141"/>
            <p:cNvSpPr>
              <a:spLocks noEditPoints="1"/>
            </p:cNvSpPr>
            <p:nvPr/>
          </p:nvSpPr>
          <p:spPr bwMode="auto">
            <a:xfrm>
              <a:off x="4669866" y="3800264"/>
              <a:ext cx="279527" cy="316965"/>
            </a:xfrm>
            <a:custGeom>
              <a:avLst/>
              <a:gdLst>
                <a:gd name="T0" fmla="*/ 84 w 84"/>
                <a:gd name="T1" fmla="*/ 42 h 95"/>
                <a:gd name="T2" fmla="*/ 42 w 84"/>
                <a:gd name="T3" fmla="*/ 0 h 95"/>
                <a:gd name="T4" fmla="*/ 0 w 84"/>
                <a:gd name="T5" fmla="*/ 42 h 95"/>
                <a:gd name="T6" fmla="*/ 28 w 84"/>
                <a:gd name="T7" fmla="*/ 81 h 95"/>
                <a:gd name="T8" fmla="*/ 25 w 84"/>
                <a:gd name="T9" fmla="*/ 81 h 95"/>
                <a:gd name="T10" fmla="*/ 25 w 84"/>
                <a:gd name="T11" fmla="*/ 95 h 95"/>
                <a:gd name="T12" fmla="*/ 60 w 84"/>
                <a:gd name="T13" fmla="*/ 95 h 95"/>
                <a:gd name="T14" fmla="*/ 60 w 84"/>
                <a:gd name="T15" fmla="*/ 81 h 95"/>
                <a:gd name="T16" fmla="*/ 57 w 84"/>
                <a:gd name="T17" fmla="*/ 81 h 95"/>
                <a:gd name="T18" fmla="*/ 84 w 84"/>
                <a:gd name="T19" fmla="*/ 42 h 95"/>
                <a:gd name="T20" fmla="*/ 42 w 84"/>
                <a:gd name="T21" fmla="*/ 77 h 95"/>
                <a:gd name="T22" fmla="*/ 7 w 84"/>
                <a:gd name="T23" fmla="*/ 42 h 95"/>
                <a:gd name="T24" fmla="*/ 42 w 84"/>
                <a:gd name="T25" fmla="*/ 7 h 95"/>
                <a:gd name="T26" fmla="*/ 77 w 84"/>
                <a:gd name="T27" fmla="*/ 42 h 95"/>
                <a:gd name="T28" fmla="*/ 42 w 84"/>
                <a:gd name="T29" fmla="*/ 77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95">
                  <a:moveTo>
                    <a:pt x="84" y="42"/>
                  </a:moveTo>
                  <a:cubicBezTo>
                    <a:pt x="84" y="19"/>
                    <a:pt x="65" y="0"/>
                    <a:pt x="42" y="0"/>
                  </a:cubicBezTo>
                  <a:cubicBezTo>
                    <a:pt x="19" y="0"/>
                    <a:pt x="0" y="19"/>
                    <a:pt x="0" y="42"/>
                  </a:cubicBezTo>
                  <a:cubicBezTo>
                    <a:pt x="0" y="60"/>
                    <a:pt x="12" y="75"/>
                    <a:pt x="28" y="81"/>
                  </a:cubicBezTo>
                  <a:cubicBezTo>
                    <a:pt x="25" y="81"/>
                    <a:pt x="25" y="81"/>
                    <a:pt x="25" y="81"/>
                  </a:cubicBezTo>
                  <a:cubicBezTo>
                    <a:pt x="25" y="95"/>
                    <a:pt x="25" y="95"/>
                    <a:pt x="25" y="95"/>
                  </a:cubicBezTo>
                  <a:cubicBezTo>
                    <a:pt x="60" y="95"/>
                    <a:pt x="60" y="95"/>
                    <a:pt x="60" y="95"/>
                  </a:cubicBezTo>
                  <a:cubicBezTo>
                    <a:pt x="60" y="81"/>
                    <a:pt x="60" y="81"/>
                    <a:pt x="60" y="81"/>
                  </a:cubicBezTo>
                  <a:cubicBezTo>
                    <a:pt x="57" y="81"/>
                    <a:pt x="57" y="81"/>
                    <a:pt x="57" y="81"/>
                  </a:cubicBezTo>
                  <a:cubicBezTo>
                    <a:pt x="73" y="75"/>
                    <a:pt x="84" y="60"/>
                    <a:pt x="84" y="42"/>
                  </a:cubicBezTo>
                  <a:close/>
                  <a:moveTo>
                    <a:pt x="42" y="77"/>
                  </a:moveTo>
                  <a:cubicBezTo>
                    <a:pt x="23" y="77"/>
                    <a:pt x="7" y="61"/>
                    <a:pt x="7" y="42"/>
                  </a:cubicBezTo>
                  <a:cubicBezTo>
                    <a:pt x="7" y="23"/>
                    <a:pt x="23" y="7"/>
                    <a:pt x="42" y="7"/>
                  </a:cubicBezTo>
                  <a:cubicBezTo>
                    <a:pt x="62" y="7"/>
                    <a:pt x="77" y="23"/>
                    <a:pt x="77" y="42"/>
                  </a:cubicBezTo>
                  <a:cubicBezTo>
                    <a:pt x="77" y="61"/>
                    <a:pt x="62" y="77"/>
                    <a:pt x="42" y="7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Rectangle 142"/>
            <p:cNvSpPr>
              <a:spLocks noChangeArrowheads="1"/>
            </p:cNvSpPr>
            <p:nvPr/>
          </p:nvSpPr>
          <p:spPr bwMode="auto">
            <a:xfrm>
              <a:off x="4752226" y="4127210"/>
              <a:ext cx="117302" cy="4242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6435" tIns="48218" rIns="96435" bIns="48218" numCol="1" anchor="t" anchorCtr="0" compatLnSpc="1">
              <a:prstTxWarp prst="textNoShape">
                <a:avLst/>
              </a:prstTxWarp>
            </a:bodyPr>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Freeform 143"/>
            <p:cNvSpPr>
              <a:spLocks/>
            </p:cNvSpPr>
            <p:nvPr/>
          </p:nvSpPr>
          <p:spPr bwMode="auto">
            <a:xfrm>
              <a:off x="4752226" y="4179623"/>
              <a:ext cx="117302" cy="37438"/>
            </a:xfrm>
            <a:custGeom>
              <a:avLst/>
              <a:gdLst>
                <a:gd name="T0" fmla="*/ 0 w 47"/>
                <a:gd name="T1" fmla="*/ 9 h 15"/>
                <a:gd name="T2" fmla="*/ 16 w 47"/>
                <a:gd name="T3" fmla="*/ 9 h 15"/>
                <a:gd name="T4" fmla="*/ 16 w 47"/>
                <a:gd name="T5" fmla="*/ 15 h 15"/>
                <a:gd name="T6" fmla="*/ 31 w 47"/>
                <a:gd name="T7" fmla="*/ 15 h 15"/>
                <a:gd name="T8" fmla="*/ 31 w 47"/>
                <a:gd name="T9" fmla="*/ 9 h 15"/>
                <a:gd name="T10" fmla="*/ 47 w 47"/>
                <a:gd name="T11" fmla="*/ 9 h 15"/>
                <a:gd name="T12" fmla="*/ 47 w 47"/>
                <a:gd name="T13" fmla="*/ 0 h 15"/>
                <a:gd name="T14" fmla="*/ 0 w 47"/>
                <a:gd name="T15" fmla="*/ 0 h 15"/>
                <a:gd name="T16" fmla="*/ 0 w 47"/>
                <a:gd name="T17" fmla="*/ 9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15">
                  <a:moveTo>
                    <a:pt x="0" y="9"/>
                  </a:moveTo>
                  <a:lnTo>
                    <a:pt x="16" y="9"/>
                  </a:lnTo>
                  <a:lnTo>
                    <a:pt x="16" y="15"/>
                  </a:lnTo>
                  <a:lnTo>
                    <a:pt x="31" y="15"/>
                  </a:lnTo>
                  <a:lnTo>
                    <a:pt x="31" y="9"/>
                  </a:lnTo>
                  <a:lnTo>
                    <a:pt x="47" y="9"/>
                  </a:lnTo>
                  <a:lnTo>
                    <a:pt x="47" y="0"/>
                  </a:lnTo>
                  <a:lnTo>
                    <a:pt x="0" y="0"/>
                  </a:lnTo>
                  <a:lnTo>
                    <a:pt x="0"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Freeform 144"/>
            <p:cNvSpPr>
              <a:spLocks noEditPoints="1"/>
            </p:cNvSpPr>
            <p:nvPr/>
          </p:nvSpPr>
          <p:spPr bwMode="auto">
            <a:xfrm>
              <a:off x="4769697" y="3890112"/>
              <a:ext cx="82362" cy="162227"/>
            </a:xfrm>
            <a:custGeom>
              <a:avLst/>
              <a:gdLst>
                <a:gd name="T0" fmla="*/ 32 w 33"/>
                <a:gd name="T1" fmla="*/ 3 h 65"/>
                <a:gd name="T2" fmla="*/ 28 w 33"/>
                <a:gd name="T3" fmla="*/ 0 h 65"/>
                <a:gd name="T4" fmla="*/ 16 w 33"/>
                <a:gd name="T5" fmla="*/ 5 h 65"/>
                <a:gd name="T6" fmla="*/ 4 w 33"/>
                <a:gd name="T7" fmla="*/ 0 h 65"/>
                <a:gd name="T8" fmla="*/ 0 w 33"/>
                <a:gd name="T9" fmla="*/ 3 h 65"/>
                <a:gd name="T10" fmla="*/ 0 w 33"/>
                <a:gd name="T11" fmla="*/ 3 h 65"/>
                <a:gd name="T12" fmla="*/ 0 w 33"/>
                <a:gd name="T13" fmla="*/ 3 h 65"/>
                <a:gd name="T14" fmla="*/ 15 w 33"/>
                <a:gd name="T15" fmla="*/ 65 h 65"/>
                <a:gd name="T16" fmla="*/ 19 w 33"/>
                <a:gd name="T17" fmla="*/ 65 h 65"/>
                <a:gd name="T18" fmla="*/ 33 w 33"/>
                <a:gd name="T19" fmla="*/ 3 h 65"/>
                <a:gd name="T20" fmla="*/ 33 w 33"/>
                <a:gd name="T21" fmla="*/ 3 h 65"/>
                <a:gd name="T22" fmla="*/ 33 w 33"/>
                <a:gd name="T23" fmla="*/ 3 h 65"/>
                <a:gd name="T24" fmla="*/ 33 w 33"/>
                <a:gd name="T25" fmla="*/ 3 h 65"/>
                <a:gd name="T26" fmla="*/ 32 w 33"/>
                <a:gd name="T27" fmla="*/ 3 h 65"/>
                <a:gd name="T28" fmla="*/ 16 w 33"/>
                <a:gd name="T29" fmla="*/ 57 h 65"/>
                <a:gd name="T30" fmla="*/ 4 w 33"/>
                <a:gd name="T31" fmla="*/ 4 h 65"/>
                <a:gd name="T32" fmla="*/ 16 w 33"/>
                <a:gd name="T33" fmla="*/ 8 h 65"/>
                <a:gd name="T34" fmla="*/ 29 w 33"/>
                <a:gd name="T35" fmla="*/ 4 h 65"/>
                <a:gd name="T36" fmla="*/ 16 w 33"/>
                <a:gd name="T37" fmla="*/ 57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 h="65">
                  <a:moveTo>
                    <a:pt x="32" y="3"/>
                  </a:moveTo>
                  <a:lnTo>
                    <a:pt x="28" y="0"/>
                  </a:lnTo>
                  <a:lnTo>
                    <a:pt x="16" y="5"/>
                  </a:lnTo>
                  <a:lnTo>
                    <a:pt x="4" y="0"/>
                  </a:lnTo>
                  <a:lnTo>
                    <a:pt x="0" y="3"/>
                  </a:lnTo>
                  <a:lnTo>
                    <a:pt x="0" y="3"/>
                  </a:lnTo>
                  <a:lnTo>
                    <a:pt x="0" y="3"/>
                  </a:lnTo>
                  <a:lnTo>
                    <a:pt x="15" y="65"/>
                  </a:lnTo>
                  <a:lnTo>
                    <a:pt x="19" y="65"/>
                  </a:lnTo>
                  <a:lnTo>
                    <a:pt x="33" y="3"/>
                  </a:lnTo>
                  <a:lnTo>
                    <a:pt x="33" y="3"/>
                  </a:lnTo>
                  <a:lnTo>
                    <a:pt x="33" y="3"/>
                  </a:lnTo>
                  <a:lnTo>
                    <a:pt x="33" y="3"/>
                  </a:lnTo>
                  <a:lnTo>
                    <a:pt x="32" y="3"/>
                  </a:lnTo>
                  <a:close/>
                  <a:moveTo>
                    <a:pt x="16" y="57"/>
                  </a:moveTo>
                  <a:lnTo>
                    <a:pt x="4" y="4"/>
                  </a:lnTo>
                  <a:lnTo>
                    <a:pt x="16" y="8"/>
                  </a:lnTo>
                  <a:lnTo>
                    <a:pt x="29" y="4"/>
                  </a:lnTo>
                  <a:lnTo>
                    <a:pt x="16" y="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6" name="Group 25"/>
          <p:cNvGrpSpPr/>
          <p:nvPr/>
        </p:nvGrpSpPr>
        <p:grpSpPr>
          <a:xfrm>
            <a:off x="4030296" y="3349692"/>
            <a:ext cx="379667" cy="379667"/>
            <a:chOff x="3440113" y="1050925"/>
            <a:chExt cx="390525" cy="333376"/>
          </a:xfrm>
          <a:solidFill>
            <a:schemeClr val="bg1"/>
          </a:solidFill>
        </p:grpSpPr>
        <p:sp>
          <p:nvSpPr>
            <p:cNvPr id="27" name="Freeform 8"/>
            <p:cNvSpPr>
              <a:spLocks/>
            </p:cNvSpPr>
            <p:nvPr/>
          </p:nvSpPr>
          <p:spPr bwMode="auto">
            <a:xfrm>
              <a:off x="3563938" y="1244600"/>
              <a:ext cx="69850" cy="71438"/>
            </a:xfrm>
            <a:custGeom>
              <a:avLst/>
              <a:gdLst>
                <a:gd name="T0" fmla="*/ 44 w 44"/>
                <a:gd name="T1" fmla="*/ 25 h 45"/>
                <a:gd name="T2" fmla="*/ 19 w 44"/>
                <a:gd name="T3" fmla="*/ 0 h 45"/>
                <a:gd name="T4" fmla="*/ 19 w 44"/>
                <a:gd name="T5" fmla="*/ 0 h 45"/>
                <a:gd name="T6" fmla="*/ 0 w 44"/>
                <a:gd name="T7" fmla="*/ 45 h 45"/>
                <a:gd name="T8" fmla="*/ 44 w 44"/>
                <a:gd name="T9" fmla="*/ 25 h 45"/>
              </a:gdLst>
              <a:ahLst/>
              <a:cxnLst>
                <a:cxn ang="0">
                  <a:pos x="T0" y="T1"/>
                </a:cxn>
                <a:cxn ang="0">
                  <a:pos x="T2" y="T3"/>
                </a:cxn>
                <a:cxn ang="0">
                  <a:pos x="T4" y="T5"/>
                </a:cxn>
                <a:cxn ang="0">
                  <a:pos x="T6" y="T7"/>
                </a:cxn>
                <a:cxn ang="0">
                  <a:pos x="T8" y="T9"/>
                </a:cxn>
              </a:cxnLst>
              <a:rect l="0" t="0" r="r" b="b"/>
              <a:pathLst>
                <a:path w="44" h="45">
                  <a:moveTo>
                    <a:pt x="44" y="25"/>
                  </a:moveTo>
                  <a:lnTo>
                    <a:pt x="19" y="0"/>
                  </a:lnTo>
                  <a:lnTo>
                    <a:pt x="19" y="0"/>
                  </a:lnTo>
                  <a:lnTo>
                    <a:pt x="0" y="45"/>
                  </a:lnTo>
                  <a:lnTo>
                    <a:pt x="44"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Rectangle 9"/>
            <p:cNvSpPr>
              <a:spLocks noChangeArrowheads="1"/>
            </p:cNvSpPr>
            <p:nvPr/>
          </p:nvSpPr>
          <p:spPr bwMode="auto">
            <a:xfrm>
              <a:off x="3633788" y="1284288"/>
              <a:ext cx="1588" cy="15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6435" tIns="48218" rIns="96435" bIns="48218" numCol="1" anchor="t" anchorCtr="0" compatLnSpc="1">
              <a:prstTxWarp prst="textNoShape">
                <a:avLst/>
              </a:prstTxWarp>
            </a:bodyPr>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9" name="Freeform 10"/>
            <p:cNvSpPr>
              <a:spLocks/>
            </p:cNvSpPr>
            <p:nvPr/>
          </p:nvSpPr>
          <p:spPr bwMode="auto">
            <a:xfrm>
              <a:off x="3605213" y="1074738"/>
              <a:ext cx="176213" cy="176213"/>
            </a:xfrm>
            <a:custGeom>
              <a:avLst/>
              <a:gdLst>
                <a:gd name="T0" fmla="*/ 101 w 111"/>
                <a:gd name="T1" fmla="*/ 0 h 111"/>
                <a:gd name="T2" fmla="*/ 0 w 111"/>
                <a:gd name="T3" fmla="*/ 101 h 111"/>
                <a:gd name="T4" fmla="*/ 10 w 111"/>
                <a:gd name="T5" fmla="*/ 111 h 111"/>
                <a:gd name="T6" fmla="*/ 111 w 111"/>
                <a:gd name="T7" fmla="*/ 10 h 111"/>
                <a:gd name="T8" fmla="*/ 101 w 111"/>
                <a:gd name="T9" fmla="*/ 0 h 111"/>
              </a:gdLst>
              <a:ahLst/>
              <a:cxnLst>
                <a:cxn ang="0">
                  <a:pos x="T0" y="T1"/>
                </a:cxn>
                <a:cxn ang="0">
                  <a:pos x="T2" y="T3"/>
                </a:cxn>
                <a:cxn ang="0">
                  <a:pos x="T4" y="T5"/>
                </a:cxn>
                <a:cxn ang="0">
                  <a:pos x="T6" y="T7"/>
                </a:cxn>
                <a:cxn ang="0">
                  <a:pos x="T8" y="T9"/>
                </a:cxn>
              </a:cxnLst>
              <a:rect l="0" t="0" r="r" b="b"/>
              <a:pathLst>
                <a:path w="111" h="111">
                  <a:moveTo>
                    <a:pt x="101" y="0"/>
                  </a:moveTo>
                  <a:lnTo>
                    <a:pt x="0" y="101"/>
                  </a:lnTo>
                  <a:lnTo>
                    <a:pt x="10" y="111"/>
                  </a:lnTo>
                  <a:lnTo>
                    <a:pt x="111" y="10"/>
                  </a:lnTo>
                  <a:lnTo>
                    <a:pt x="10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Freeform 11"/>
            <p:cNvSpPr>
              <a:spLocks/>
            </p:cNvSpPr>
            <p:nvPr/>
          </p:nvSpPr>
          <p:spPr bwMode="auto">
            <a:xfrm>
              <a:off x="3629025" y="1098550"/>
              <a:ext cx="177800" cy="177800"/>
            </a:xfrm>
            <a:custGeom>
              <a:avLst/>
              <a:gdLst>
                <a:gd name="T0" fmla="*/ 0 w 112"/>
                <a:gd name="T1" fmla="*/ 102 h 112"/>
                <a:gd name="T2" fmla="*/ 10 w 112"/>
                <a:gd name="T3" fmla="*/ 112 h 112"/>
                <a:gd name="T4" fmla="*/ 112 w 112"/>
                <a:gd name="T5" fmla="*/ 12 h 112"/>
                <a:gd name="T6" fmla="*/ 102 w 112"/>
                <a:gd name="T7" fmla="*/ 0 h 112"/>
                <a:gd name="T8" fmla="*/ 0 w 112"/>
                <a:gd name="T9" fmla="*/ 102 h 112"/>
              </a:gdLst>
              <a:ahLst/>
              <a:cxnLst>
                <a:cxn ang="0">
                  <a:pos x="T0" y="T1"/>
                </a:cxn>
                <a:cxn ang="0">
                  <a:pos x="T2" y="T3"/>
                </a:cxn>
                <a:cxn ang="0">
                  <a:pos x="T4" y="T5"/>
                </a:cxn>
                <a:cxn ang="0">
                  <a:pos x="T6" y="T7"/>
                </a:cxn>
                <a:cxn ang="0">
                  <a:pos x="T8" y="T9"/>
                </a:cxn>
              </a:cxnLst>
              <a:rect l="0" t="0" r="r" b="b"/>
              <a:pathLst>
                <a:path w="112" h="112">
                  <a:moveTo>
                    <a:pt x="0" y="102"/>
                  </a:moveTo>
                  <a:lnTo>
                    <a:pt x="10" y="112"/>
                  </a:lnTo>
                  <a:lnTo>
                    <a:pt x="112" y="12"/>
                  </a:lnTo>
                  <a:lnTo>
                    <a:pt x="102" y="0"/>
                  </a:lnTo>
                  <a:lnTo>
                    <a:pt x="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Freeform 12"/>
            <p:cNvSpPr>
              <a:spLocks/>
            </p:cNvSpPr>
            <p:nvPr/>
          </p:nvSpPr>
          <p:spPr bwMode="auto">
            <a:xfrm>
              <a:off x="3775075" y="1050925"/>
              <a:ext cx="55563" cy="52388"/>
            </a:xfrm>
            <a:custGeom>
              <a:avLst/>
              <a:gdLst>
                <a:gd name="T0" fmla="*/ 14 w 21"/>
                <a:gd name="T1" fmla="*/ 6 h 20"/>
                <a:gd name="T2" fmla="*/ 0 w 21"/>
                <a:gd name="T3" fmla="*/ 6 h 20"/>
                <a:gd name="T4" fmla="*/ 15 w 21"/>
                <a:gd name="T5" fmla="*/ 20 h 20"/>
                <a:gd name="T6" fmla="*/ 14 w 21"/>
                <a:gd name="T7" fmla="*/ 6 h 20"/>
              </a:gdLst>
              <a:ahLst/>
              <a:cxnLst>
                <a:cxn ang="0">
                  <a:pos x="T0" y="T1"/>
                </a:cxn>
                <a:cxn ang="0">
                  <a:pos x="T2" y="T3"/>
                </a:cxn>
                <a:cxn ang="0">
                  <a:pos x="T4" y="T5"/>
                </a:cxn>
                <a:cxn ang="0">
                  <a:pos x="T6" y="T7"/>
                </a:cxn>
              </a:cxnLst>
              <a:rect l="0" t="0" r="r" b="b"/>
              <a:pathLst>
                <a:path w="21" h="20">
                  <a:moveTo>
                    <a:pt x="14" y="6"/>
                  </a:moveTo>
                  <a:cubicBezTo>
                    <a:pt x="8" y="0"/>
                    <a:pt x="0" y="6"/>
                    <a:pt x="0" y="6"/>
                  </a:cubicBezTo>
                  <a:cubicBezTo>
                    <a:pt x="15" y="20"/>
                    <a:pt x="15" y="20"/>
                    <a:pt x="15" y="20"/>
                  </a:cubicBezTo>
                  <a:cubicBezTo>
                    <a:pt x="15" y="20"/>
                    <a:pt x="21" y="14"/>
                    <a:pt x="14"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reeform 13"/>
            <p:cNvSpPr>
              <a:spLocks/>
            </p:cNvSpPr>
            <p:nvPr/>
          </p:nvSpPr>
          <p:spPr bwMode="auto">
            <a:xfrm>
              <a:off x="3440113" y="1058863"/>
              <a:ext cx="327025" cy="325438"/>
            </a:xfrm>
            <a:custGeom>
              <a:avLst/>
              <a:gdLst>
                <a:gd name="T0" fmla="*/ 182 w 206"/>
                <a:gd name="T1" fmla="*/ 180 h 205"/>
                <a:gd name="T2" fmla="*/ 25 w 206"/>
                <a:gd name="T3" fmla="*/ 180 h 205"/>
                <a:gd name="T4" fmla="*/ 25 w 206"/>
                <a:gd name="T5" fmla="*/ 25 h 205"/>
                <a:gd name="T6" fmla="*/ 172 w 206"/>
                <a:gd name="T7" fmla="*/ 25 h 205"/>
                <a:gd name="T8" fmla="*/ 198 w 206"/>
                <a:gd name="T9" fmla="*/ 0 h 205"/>
                <a:gd name="T10" fmla="*/ 0 w 206"/>
                <a:gd name="T11" fmla="*/ 0 h 205"/>
                <a:gd name="T12" fmla="*/ 0 w 206"/>
                <a:gd name="T13" fmla="*/ 205 h 205"/>
                <a:gd name="T14" fmla="*/ 206 w 206"/>
                <a:gd name="T15" fmla="*/ 205 h 205"/>
                <a:gd name="T16" fmla="*/ 206 w 206"/>
                <a:gd name="T17" fmla="*/ 76 h 205"/>
                <a:gd name="T18" fmla="*/ 182 w 206"/>
                <a:gd name="T19" fmla="*/ 101 h 205"/>
                <a:gd name="T20" fmla="*/ 182 w 206"/>
                <a:gd name="T21" fmla="*/ 180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6" h="205">
                  <a:moveTo>
                    <a:pt x="182" y="180"/>
                  </a:moveTo>
                  <a:lnTo>
                    <a:pt x="25" y="180"/>
                  </a:lnTo>
                  <a:lnTo>
                    <a:pt x="25" y="25"/>
                  </a:lnTo>
                  <a:lnTo>
                    <a:pt x="172" y="25"/>
                  </a:lnTo>
                  <a:lnTo>
                    <a:pt x="198" y="0"/>
                  </a:lnTo>
                  <a:lnTo>
                    <a:pt x="0" y="0"/>
                  </a:lnTo>
                  <a:lnTo>
                    <a:pt x="0" y="205"/>
                  </a:lnTo>
                  <a:lnTo>
                    <a:pt x="206" y="205"/>
                  </a:lnTo>
                  <a:lnTo>
                    <a:pt x="206" y="76"/>
                  </a:lnTo>
                  <a:lnTo>
                    <a:pt x="182" y="101"/>
                  </a:lnTo>
                  <a:lnTo>
                    <a:pt x="182" y="1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33" name="TextBox 8"/>
          <p:cNvSpPr txBox="1"/>
          <p:nvPr/>
        </p:nvSpPr>
        <p:spPr>
          <a:xfrm>
            <a:off x="5273787" y="357205"/>
            <a:ext cx="2311176" cy="447739"/>
          </a:xfrm>
          <a:prstGeom prst="rect">
            <a:avLst/>
          </a:prstGeom>
          <a:noFill/>
        </p:spPr>
        <p:txBody>
          <a:bodyPr wrap="square" lIns="0" tIns="0" rIns="0" bIns="0" rtlCol="0" anchor="ctr">
            <a:spAutoFit/>
          </a:bodyPr>
          <a:lstStyle/>
          <a:p>
            <a:pPr algn="ctr"/>
            <a:r>
              <a:rPr lang="zh-CN" altLang="en-US" sz="2800" dirty="0" smtClean="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rPr>
              <a:t>年度工作概述</a:t>
            </a:r>
            <a:endParaRPr lang="zh-CN" altLang="en-US" sz="3600" dirty="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4" name="TextBox 8"/>
          <p:cNvSpPr txBox="1"/>
          <p:nvPr/>
        </p:nvSpPr>
        <p:spPr>
          <a:xfrm>
            <a:off x="5273787" y="824352"/>
            <a:ext cx="2311176" cy="169277"/>
          </a:xfrm>
          <a:prstGeom prst="rect">
            <a:avLst/>
          </a:prstGeom>
          <a:noFill/>
        </p:spPr>
        <p:txBody>
          <a:bodyPr wrap="square" lIns="0" tIns="0" rIns="0" bIns="0" rtlCol="0" anchor="ctr">
            <a:spAutoFit/>
          </a:bodyPr>
          <a:lstStyle/>
          <a:p>
            <a:pPr algn="ctr"/>
            <a:r>
              <a:rPr lang="en-US" altLang="zh-CN" sz="1100" dirty="0" smtClean="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rPr>
              <a:t>CLICK TO ADD CAPTION TEXT</a:t>
            </a:r>
            <a:endParaRPr lang="zh-CN" altLang="en-US" sz="1400" dirty="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2676940764"/>
      </p:ext>
    </p:extLst>
  </p:cSld>
  <p:clrMapOvr>
    <a:masterClrMapping/>
  </p:clrMapOvr>
  <mc:AlternateContent xmlns:mc="http://schemas.openxmlformats.org/markup-compatibility/2006" xmlns:p14="http://schemas.microsoft.com/office/powerpoint/2010/main">
    <mc:Choice Requires="p14">
      <p:transition spd="slow" p14:dur="1600" advTm="0">
        <p:blinds dir="vert"/>
      </p:transition>
    </mc:Choice>
    <mc:Fallback xmlns="">
      <p:transition spd="slow"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left)">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wipe(left)">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wipe(left)">
                                      <p:cBhvr>
                                        <p:cTn id="22" dur="500"/>
                                        <p:tgtEl>
                                          <p:spTgt spid="9"/>
                                        </p:tgtEl>
                                      </p:cBhvr>
                                    </p:animEffect>
                                  </p:childTnLst>
                                </p:cTn>
                              </p:par>
                            </p:childTnLst>
                          </p:cTn>
                        </p:par>
                      </p:childTnLst>
                    </p:cTn>
                  </p:par>
                  <p:par>
                    <p:cTn id="23" fill="hold">
                      <p:stCondLst>
                        <p:cond delay="indefinite"/>
                      </p:stCondLst>
                      <p:childTnLst>
                        <p:par>
                          <p:cTn id="24" fill="hold">
                            <p:stCondLst>
                              <p:cond delay="0"/>
                            </p:stCondLst>
                            <p:childTnLst>
                              <p:par>
                                <p:cTn id="25" presetID="53" presetClass="entr" presetSubtype="16" fill="hold" nodeType="clickEffect">
                                  <p:stCondLst>
                                    <p:cond delay="0"/>
                                  </p:stCondLst>
                                  <p:childTnLst>
                                    <p:set>
                                      <p:cBhvr>
                                        <p:cTn id="26" dur="1" fill="hold">
                                          <p:stCondLst>
                                            <p:cond delay="0"/>
                                          </p:stCondLst>
                                        </p:cTn>
                                        <p:tgtEl>
                                          <p:spTgt spid="21"/>
                                        </p:tgtEl>
                                        <p:attrNameLst>
                                          <p:attrName>style.visibility</p:attrName>
                                        </p:attrNameLst>
                                      </p:cBhvr>
                                      <p:to>
                                        <p:strVal val="visible"/>
                                      </p:to>
                                    </p:set>
                                    <p:anim calcmode="lin" valueType="num">
                                      <p:cBhvr>
                                        <p:cTn id="27" dur="500" fill="hold"/>
                                        <p:tgtEl>
                                          <p:spTgt spid="21"/>
                                        </p:tgtEl>
                                        <p:attrNameLst>
                                          <p:attrName>ppt_w</p:attrName>
                                        </p:attrNameLst>
                                      </p:cBhvr>
                                      <p:tavLst>
                                        <p:tav tm="0">
                                          <p:val>
                                            <p:fltVal val="0"/>
                                          </p:val>
                                        </p:tav>
                                        <p:tav tm="100000">
                                          <p:val>
                                            <p:strVal val="#ppt_w"/>
                                          </p:val>
                                        </p:tav>
                                      </p:tavLst>
                                    </p:anim>
                                    <p:anim calcmode="lin" valueType="num">
                                      <p:cBhvr>
                                        <p:cTn id="28" dur="500" fill="hold"/>
                                        <p:tgtEl>
                                          <p:spTgt spid="21"/>
                                        </p:tgtEl>
                                        <p:attrNameLst>
                                          <p:attrName>ppt_h</p:attrName>
                                        </p:attrNameLst>
                                      </p:cBhvr>
                                      <p:tavLst>
                                        <p:tav tm="0">
                                          <p:val>
                                            <p:fltVal val="0"/>
                                          </p:val>
                                        </p:tav>
                                        <p:tav tm="100000">
                                          <p:val>
                                            <p:strVal val="#ppt_h"/>
                                          </p:val>
                                        </p:tav>
                                      </p:tavLst>
                                    </p:anim>
                                    <p:animEffect transition="in" filter="fade">
                                      <p:cBhvr>
                                        <p:cTn id="29" dur="500"/>
                                        <p:tgtEl>
                                          <p:spTgt spid="21"/>
                                        </p:tgtEl>
                                      </p:cBhvr>
                                    </p:animEffect>
                                  </p:childTnLst>
                                </p:cTn>
                              </p:par>
                            </p:childTnLst>
                          </p:cTn>
                        </p:par>
                      </p:childTnLst>
                    </p:cTn>
                  </p:par>
                  <p:par>
                    <p:cTn id="30" fill="hold">
                      <p:stCondLst>
                        <p:cond delay="indefinite"/>
                      </p:stCondLst>
                      <p:childTnLst>
                        <p:par>
                          <p:cTn id="31" fill="hold">
                            <p:stCondLst>
                              <p:cond delay="0"/>
                            </p:stCondLst>
                            <p:childTnLst>
                              <p:par>
                                <p:cTn id="32" presetID="53" presetClass="entr" presetSubtype="16" fill="hold" nodeType="clickEffect">
                                  <p:stCondLst>
                                    <p:cond delay="0"/>
                                  </p:stCondLst>
                                  <p:childTnLst>
                                    <p:set>
                                      <p:cBhvr>
                                        <p:cTn id="33" dur="1" fill="hold">
                                          <p:stCondLst>
                                            <p:cond delay="0"/>
                                          </p:stCondLst>
                                        </p:cTn>
                                        <p:tgtEl>
                                          <p:spTgt spid="26"/>
                                        </p:tgtEl>
                                        <p:attrNameLst>
                                          <p:attrName>style.visibility</p:attrName>
                                        </p:attrNameLst>
                                      </p:cBhvr>
                                      <p:to>
                                        <p:strVal val="visible"/>
                                      </p:to>
                                    </p:set>
                                    <p:anim calcmode="lin" valueType="num">
                                      <p:cBhvr>
                                        <p:cTn id="34" dur="500" fill="hold"/>
                                        <p:tgtEl>
                                          <p:spTgt spid="26"/>
                                        </p:tgtEl>
                                        <p:attrNameLst>
                                          <p:attrName>ppt_w</p:attrName>
                                        </p:attrNameLst>
                                      </p:cBhvr>
                                      <p:tavLst>
                                        <p:tav tm="0">
                                          <p:val>
                                            <p:fltVal val="0"/>
                                          </p:val>
                                        </p:tav>
                                        <p:tav tm="100000">
                                          <p:val>
                                            <p:strVal val="#ppt_w"/>
                                          </p:val>
                                        </p:tav>
                                      </p:tavLst>
                                    </p:anim>
                                    <p:anim calcmode="lin" valueType="num">
                                      <p:cBhvr>
                                        <p:cTn id="35" dur="500" fill="hold"/>
                                        <p:tgtEl>
                                          <p:spTgt spid="26"/>
                                        </p:tgtEl>
                                        <p:attrNameLst>
                                          <p:attrName>ppt_h</p:attrName>
                                        </p:attrNameLst>
                                      </p:cBhvr>
                                      <p:tavLst>
                                        <p:tav tm="0">
                                          <p:val>
                                            <p:fltVal val="0"/>
                                          </p:val>
                                        </p:tav>
                                        <p:tav tm="100000">
                                          <p:val>
                                            <p:strVal val="#ppt_h"/>
                                          </p:val>
                                        </p:tav>
                                      </p:tavLst>
                                    </p:anim>
                                    <p:animEffect transition="in" filter="fade">
                                      <p:cBhvr>
                                        <p:cTn id="36" dur="500"/>
                                        <p:tgtEl>
                                          <p:spTgt spid="26"/>
                                        </p:tgtEl>
                                      </p:cBhvr>
                                    </p:animEffect>
                                  </p:childTnLst>
                                </p:cTn>
                              </p:par>
                            </p:childTnLst>
                          </p:cTn>
                        </p:par>
                      </p:childTnLst>
                    </p:cTn>
                  </p:par>
                  <p:par>
                    <p:cTn id="37" fill="hold">
                      <p:stCondLst>
                        <p:cond delay="indefinite"/>
                      </p:stCondLst>
                      <p:childTnLst>
                        <p:par>
                          <p:cTn id="38" fill="hold">
                            <p:stCondLst>
                              <p:cond delay="0"/>
                            </p:stCondLst>
                            <p:childTnLst>
                              <p:par>
                                <p:cTn id="39" presetID="53" presetClass="entr" presetSubtype="16" fill="hold" nodeType="clickEffect">
                                  <p:stCondLst>
                                    <p:cond delay="0"/>
                                  </p:stCondLst>
                                  <p:childTnLst>
                                    <p:set>
                                      <p:cBhvr>
                                        <p:cTn id="40" dur="1" fill="hold">
                                          <p:stCondLst>
                                            <p:cond delay="0"/>
                                          </p:stCondLst>
                                        </p:cTn>
                                        <p:tgtEl>
                                          <p:spTgt spid="17"/>
                                        </p:tgtEl>
                                        <p:attrNameLst>
                                          <p:attrName>style.visibility</p:attrName>
                                        </p:attrNameLst>
                                      </p:cBhvr>
                                      <p:to>
                                        <p:strVal val="visible"/>
                                      </p:to>
                                    </p:set>
                                    <p:anim calcmode="lin" valueType="num">
                                      <p:cBhvr>
                                        <p:cTn id="41" dur="500" fill="hold"/>
                                        <p:tgtEl>
                                          <p:spTgt spid="17"/>
                                        </p:tgtEl>
                                        <p:attrNameLst>
                                          <p:attrName>ppt_w</p:attrName>
                                        </p:attrNameLst>
                                      </p:cBhvr>
                                      <p:tavLst>
                                        <p:tav tm="0">
                                          <p:val>
                                            <p:fltVal val="0"/>
                                          </p:val>
                                        </p:tav>
                                        <p:tav tm="100000">
                                          <p:val>
                                            <p:strVal val="#ppt_w"/>
                                          </p:val>
                                        </p:tav>
                                      </p:tavLst>
                                    </p:anim>
                                    <p:anim calcmode="lin" valueType="num">
                                      <p:cBhvr>
                                        <p:cTn id="42" dur="500" fill="hold"/>
                                        <p:tgtEl>
                                          <p:spTgt spid="17"/>
                                        </p:tgtEl>
                                        <p:attrNameLst>
                                          <p:attrName>ppt_h</p:attrName>
                                        </p:attrNameLst>
                                      </p:cBhvr>
                                      <p:tavLst>
                                        <p:tav tm="0">
                                          <p:val>
                                            <p:fltVal val="0"/>
                                          </p:val>
                                        </p:tav>
                                        <p:tav tm="100000">
                                          <p:val>
                                            <p:strVal val="#ppt_h"/>
                                          </p:val>
                                        </p:tav>
                                      </p:tavLst>
                                    </p:anim>
                                    <p:animEffect transition="in" filter="fade">
                                      <p:cBhvr>
                                        <p:cTn id="43" dur="500"/>
                                        <p:tgtEl>
                                          <p:spTgt spid="17"/>
                                        </p:tgtEl>
                                      </p:cBhvr>
                                    </p:animEffect>
                                  </p:childTnLst>
                                </p:cTn>
                              </p:par>
                            </p:childTnLst>
                          </p:cTn>
                        </p:par>
                      </p:childTnLst>
                    </p:cTn>
                  </p:par>
                  <p:par>
                    <p:cTn id="44" fill="hold">
                      <p:stCondLst>
                        <p:cond delay="indefinite"/>
                      </p:stCondLst>
                      <p:childTnLst>
                        <p:par>
                          <p:cTn id="45" fill="hold">
                            <p:stCondLst>
                              <p:cond delay="0"/>
                            </p:stCondLst>
                            <p:childTnLst>
                              <p:par>
                                <p:cTn id="46" presetID="53" presetClass="entr" presetSubtype="16" fill="hold" grpId="0" nodeType="clickEffect">
                                  <p:stCondLst>
                                    <p:cond delay="0"/>
                                  </p:stCondLst>
                                  <p:childTnLst>
                                    <p:set>
                                      <p:cBhvr>
                                        <p:cTn id="47" dur="1" fill="hold">
                                          <p:stCondLst>
                                            <p:cond delay="0"/>
                                          </p:stCondLst>
                                        </p:cTn>
                                        <p:tgtEl>
                                          <p:spTgt spid="16"/>
                                        </p:tgtEl>
                                        <p:attrNameLst>
                                          <p:attrName>style.visibility</p:attrName>
                                        </p:attrNameLst>
                                      </p:cBhvr>
                                      <p:to>
                                        <p:strVal val="visible"/>
                                      </p:to>
                                    </p:set>
                                    <p:anim calcmode="lin" valueType="num">
                                      <p:cBhvr>
                                        <p:cTn id="48" dur="500" fill="hold"/>
                                        <p:tgtEl>
                                          <p:spTgt spid="16"/>
                                        </p:tgtEl>
                                        <p:attrNameLst>
                                          <p:attrName>ppt_w</p:attrName>
                                        </p:attrNameLst>
                                      </p:cBhvr>
                                      <p:tavLst>
                                        <p:tav tm="0">
                                          <p:val>
                                            <p:fltVal val="0"/>
                                          </p:val>
                                        </p:tav>
                                        <p:tav tm="100000">
                                          <p:val>
                                            <p:strVal val="#ppt_w"/>
                                          </p:val>
                                        </p:tav>
                                      </p:tavLst>
                                    </p:anim>
                                    <p:anim calcmode="lin" valueType="num">
                                      <p:cBhvr>
                                        <p:cTn id="49" dur="500" fill="hold"/>
                                        <p:tgtEl>
                                          <p:spTgt spid="16"/>
                                        </p:tgtEl>
                                        <p:attrNameLst>
                                          <p:attrName>ppt_h</p:attrName>
                                        </p:attrNameLst>
                                      </p:cBhvr>
                                      <p:tavLst>
                                        <p:tav tm="0">
                                          <p:val>
                                            <p:fltVal val="0"/>
                                          </p:val>
                                        </p:tav>
                                        <p:tav tm="100000">
                                          <p:val>
                                            <p:strVal val="#ppt_h"/>
                                          </p:val>
                                        </p:tav>
                                      </p:tavLst>
                                    </p:anim>
                                    <p:animEffect transition="in" filter="fade">
                                      <p:cBhvr>
                                        <p:cTn id="50" dur="500"/>
                                        <p:tgtEl>
                                          <p:spTgt spid="16"/>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visible"/>
                                      </p:to>
                                    </p:set>
                                    <p:animEffect transition="in" filter="fade">
                                      <p:cBhvr>
                                        <p:cTn id="55" dur="500"/>
                                        <p:tgtEl>
                                          <p:spTgt spid="12"/>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13"/>
                                        </p:tgtEl>
                                        <p:attrNameLst>
                                          <p:attrName>style.visibility</p:attrName>
                                        </p:attrNameLst>
                                      </p:cBhvr>
                                      <p:to>
                                        <p:strVal val="visible"/>
                                      </p:to>
                                    </p:set>
                                    <p:animEffect transition="in" filter="fade">
                                      <p:cBhvr>
                                        <p:cTn id="60" dur="500"/>
                                        <p:tgtEl>
                                          <p:spTgt spid="13"/>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grpId="0" nodeType="clickEffect">
                                  <p:stCondLst>
                                    <p:cond delay="0"/>
                                  </p:stCondLst>
                                  <p:childTnLst>
                                    <p:set>
                                      <p:cBhvr>
                                        <p:cTn id="64" dur="1" fill="hold">
                                          <p:stCondLst>
                                            <p:cond delay="0"/>
                                          </p:stCondLst>
                                        </p:cTn>
                                        <p:tgtEl>
                                          <p:spTgt spid="14"/>
                                        </p:tgtEl>
                                        <p:attrNameLst>
                                          <p:attrName>style.visibility</p:attrName>
                                        </p:attrNameLst>
                                      </p:cBhvr>
                                      <p:to>
                                        <p:strVal val="visible"/>
                                      </p:to>
                                    </p:set>
                                    <p:animEffect transition="in" filter="fade">
                                      <p:cBhvr>
                                        <p:cTn id="65" dur="500"/>
                                        <p:tgtEl>
                                          <p:spTgt spid="14"/>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grpId="0" nodeType="clickEffect">
                                  <p:stCondLst>
                                    <p:cond delay="0"/>
                                  </p:stCondLst>
                                  <p:childTnLst>
                                    <p:set>
                                      <p:cBhvr>
                                        <p:cTn id="69" dur="1" fill="hold">
                                          <p:stCondLst>
                                            <p:cond delay="0"/>
                                          </p:stCondLst>
                                        </p:cTn>
                                        <p:tgtEl>
                                          <p:spTgt spid="15"/>
                                        </p:tgtEl>
                                        <p:attrNameLst>
                                          <p:attrName>style.visibility</p:attrName>
                                        </p:attrNameLst>
                                      </p:cBhvr>
                                      <p:to>
                                        <p:strVal val="visible"/>
                                      </p:to>
                                    </p:set>
                                    <p:animEffect transition="in" filter="fade">
                                      <p:cBhvr>
                                        <p:cTn id="70"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4" grpId="0"/>
      <p:bldP spid="15" grpId="0"/>
      <p:bldP spid="5" grpId="0" animBg="1"/>
      <p:bldP spid="7" grpId="0" animBg="1"/>
      <p:bldP spid="8" grpId="0" animBg="1"/>
      <p:bldP spid="9" grpId="0" animBg="1"/>
      <p:bldP spid="16"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36512" y="0"/>
            <a:ext cx="12931775" cy="7232650"/>
          </a:xfrm>
          <a:prstGeom prst="rect">
            <a:avLst/>
          </a:prstGeom>
          <a:blipFill dpi="0" rotWithShape="1">
            <a:blip r:embed="rId4" cstate="screen">
              <a:extLst>
                <a:ext uri="{BEBA8EAE-BF5A-486C-A8C5-ECC9F3942E4B}">
                  <a14:imgProps xmlns:a14="http://schemas.microsoft.com/office/drawing/2010/main">
                    <a14:imgLayer r:embed="rId5">
                      <a14:imgEffect>
                        <a14:sharpenSoften amount="25000"/>
                      </a14:imgEffect>
                      <a14:imgEffect>
                        <a14:brightnessContrast contrast="20000"/>
                      </a14:imgEffect>
                    </a14:imgLayer>
                  </a14:imgProps>
                </a:ex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圆角矩形 1"/>
          <p:cNvSpPr/>
          <p:nvPr/>
        </p:nvSpPr>
        <p:spPr>
          <a:xfrm>
            <a:off x="4238595" y="3397987"/>
            <a:ext cx="4381561" cy="970076"/>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72728" tIns="36364" rIns="72728" bIns="36364" rtlCol="0" anchor="ctr"/>
          <a:lstStyle/>
          <a:p>
            <a:pPr algn="ctr"/>
            <a:endParaRPr lang="zh-CN" altLang="en-US" sz="1509">
              <a:latin typeface="Arial" panose="020B0604020202020204" pitchFamily="34" charset="0"/>
              <a:ea typeface="微软雅黑" panose="020B0503020204020204" pitchFamily="34" charset="-122"/>
              <a:sym typeface="Arial" panose="020B0604020202020204" pitchFamily="34" charset="0"/>
            </a:endParaRPr>
          </a:p>
        </p:txBody>
      </p:sp>
      <p:sp>
        <p:nvSpPr>
          <p:cNvPr id="3" name="椭圆 2"/>
          <p:cNvSpPr/>
          <p:nvPr/>
        </p:nvSpPr>
        <p:spPr>
          <a:xfrm>
            <a:off x="5919107" y="2193795"/>
            <a:ext cx="1020536" cy="102053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4400"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04</a:t>
            </a:r>
            <a:endParaRPr lang="zh-CN" altLang="en-US" sz="44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 name="MH_Entry_1"/>
          <p:cNvSpPr/>
          <p:nvPr>
            <p:custDataLst>
              <p:tags r:id="rId1"/>
            </p:custDataLst>
          </p:nvPr>
        </p:nvSpPr>
        <p:spPr>
          <a:xfrm>
            <a:off x="5161330" y="3529080"/>
            <a:ext cx="2536091" cy="707886"/>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0 w 2520280"/>
              <a:gd name="connsiteY7" fmla="*/ 0 h 1872208"/>
              <a:gd name="connsiteX0" fmla="*/ 0 w 2520280"/>
              <a:gd name="connsiteY0" fmla="*/ 1872208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0 h 1872208"/>
              <a:gd name="connsiteX5" fmla="*/ 2520280 w 2520280"/>
              <a:gd name="connsiteY5" fmla="*/ 0 h 1872208"/>
              <a:gd name="connsiteX6" fmla="*/ 0 w 2520280"/>
              <a:gd name="connsiteY6" fmla="*/ 0 h 1872208"/>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2520280 w 2520280"/>
              <a:gd name="connsiteY4" fmla="*/ 0 h 1872208"/>
              <a:gd name="connsiteX5" fmla="*/ 0 w 2520280"/>
              <a:gd name="connsiteY5" fmla="*/ 0 h 1872208"/>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34255 w 2520280"/>
              <a:gd name="connsiteY4" fmla="*/ 0 h 1872208"/>
              <a:gd name="connsiteX5" fmla="*/ 0 w 2520280"/>
              <a:gd name="connsiteY5" fmla="*/ 0 h 1872208"/>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917 w 2520280"/>
              <a:gd name="connsiteY4" fmla="*/ 6036 h 1872208"/>
              <a:gd name="connsiteX5" fmla="*/ 0 w 2520280"/>
              <a:gd name="connsiteY5" fmla="*/ 0 h 1872208"/>
              <a:gd name="connsiteX0" fmla="*/ 0 w 2520280"/>
              <a:gd name="connsiteY0" fmla="*/ 1890314 h 1890314"/>
              <a:gd name="connsiteX1" fmla="*/ 2520280 w 2520280"/>
              <a:gd name="connsiteY1" fmla="*/ 1890314 h 1890314"/>
              <a:gd name="connsiteX2" fmla="*/ 0 w 2520280"/>
              <a:gd name="connsiteY2" fmla="*/ 1890314 h 1890314"/>
              <a:gd name="connsiteX3" fmla="*/ 0 w 2520280"/>
              <a:gd name="connsiteY3" fmla="*/ 18106 h 1890314"/>
              <a:gd name="connsiteX4" fmla="*/ 53304 w 2520280"/>
              <a:gd name="connsiteY4" fmla="*/ 0 h 1890314"/>
              <a:gd name="connsiteX5" fmla="*/ 0 w 2520280"/>
              <a:gd name="connsiteY5" fmla="*/ 18106 h 1890314"/>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916 w 2520280"/>
              <a:gd name="connsiteY4" fmla="*/ 0 h 1872208"/>
              <a:gd name="connsiteX5" fmla="*/ 0 w 2520280"/>
              <a:gd name="connsiteY5" fmla="*/ 0 h 1872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a:noFill/>
            <a:beve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algn="ctr"/>
            <a:r>
              <a:rPr lang="zh-CN" altLang="en-US" sz="3200" dirty="0">
                <a:solidFill>
                  <a:schemeClr val="bg1"/>
                </a:solidFill>
                <a:latin typeface="Arial" panose="020B0604020202020204" pitchFamily="34" charset="0"/>
                <a:ea typeface="微软雅黑" panose="020B0503020204020204" pitchFamily="34" charset="-122"/>
                <a:sym typeface="Arial" panose="020B0604020202020204" pitchFamily="34" charset="0"/>
              </a:rPr>
              <a:t>明年工作计划</a:t>
            </a:r>
            <a:r>
              <a:rPr lang="en-US" altLang="zh-CN" sz="1400"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ANNUAL WORK SUMMARY</a:t>
            </a:r>
            <a:endParaRPr lang="zh-CN" altLang="en-US" sz="14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9" name="TextBox 11"/>
          <p:cNvSpPr txBox="1"/>
          <p:nvPr/>
        </p:nvSpPr>
        <p:spPr>
          <a:xfrm>
            <a:off x="6470512" y="4551721"/>
            <a:ext cx="1609415" cy="215444"/>
          </a:xfrm>
          <a:prstGeom prst="rect">
            <a:avLst/>
          </a:prstGeom>
          <a:noFill/>
        </p:spPr>
        <p:txBody>
          <a:bodyPr wrap="none" lIns="0" tIns="0" rIns="0" bIns="0" rtlCol="0">
            <a:spAutoFit/>
          </a:bodyPr>
          <a:lstStyle/>
          <a:p>
            <a:pPr marL="171450" lvl="1" indent="-171450" algn="ctr">
              <a:buFont typeface="Arial" panose="020B0604020202020204" pitchFamily="34" charset="0"/>
              <a:buChar char="•"/>
            </a:pPr>
            <a:r>
              <a:rPr lang="zh-CN" altLang="en-US" sz="1400" dirty="0" smtClean="0">
                <a:solidFill>
                  <a:schemeClr val="accent4"/>
                </a:solidFill>
                <a:latin typeface="Arial" panose="020B0604020202020204" pitchFamily="34" charset="0"/>
                <a:ea typeface="微软雅黑" panose="020B0503020204020204" pitchFamily="34" charset="-122"/>
                <a:cs typeface="+mn-ea"/>
                <a:sym typeface="Arial" panose="020B0604020202020204" pitchFamily="34" charset="0"/>
              </a:rPr>
              <a:t>添加</a:t>
            </a:r>
            <a:r>
              <a:rPr lang="zh-CN" altLang="en-US" sz="1400" dirty="0">
                <a:solidFill>
                  <a:schemeClr val="accent4"/>
                </a:solidFill>
                <a:latin typeface="Arial" panose="020B0604020202020204" pitchFamily="34" charset="0"/>
                <a:ea typeface="微软雅黑" panose="020B0503020204020204" pitchFamily="34" charset="-122"/>
                <a:cs typeface="+mn-ea"/>
                <a:sym typeface="Arial" panose="020B0604020202020204" pitchFamily="34" charset="0"/>
              </a:rPr>
              <a:t>相关标题文字</a:t>
            </a:r>
            <a:endParaRPr lang="en-US" altLang="zh-CN" sz="1400" dirty="0">
              <a:solidFill>
                <a:schemeClr val="accent4"/>
              </a:solidFill>
              <a:latin typeface="Arial" panose="020B0604020202020204" pitchFamily="34" charset="0"/>
              <a:ea typeface="微软雅黑" panose="020B0503020204020204" pitchFamily="34" charset="-122"/>
              <a:sym typeface="Arial" panose="020B0604020202020204" pitchFamily="34" charset="0"/>
            </a:endParaRPr>
          </a:p>
        </p:txBody>
      </p:sp>
      <p:sp>
        <p:nvSpPr>
          <p:cNvPr id="10" name="TextBox 11"/>
          <p:cNvSpPr txBox="1"/>
          <p:nvPr/>
        </p:nvSpPr>
        <p:spPr>
          <a:xfrm>
            <a:off x="4699768" y="4551721"/>
            <a:ext cx="1609415" cy="215444"/>
          </a:xfrm>
          <a:prstGeom prst="rect">
            <a:avLst/>
          </a:prstGeom>
          <a:noFill/>
        </p:spPr>
        <p:txBody>
          <a:bodyPr wrap="none" lIns="0" tIns="0" rIns="0" bIns="0" rtlCol="0">
            <a:spAutoFit/>
          </a:bodyPr>
          <a:lstStyle/>
          <a:p>
            <a:pPr marL="171450" lvl="1" indent="-171450" algn="ctr">
              <a:buFont typeface="Arial" panose="020B0604020202020204" pitchFamily="34" charset="0"/>
              <a:buChar char="•"/>
            </a:pPr>
            <a:r>
              <a:rPr lang="zh-CN" altLang="en-US" sz="1400" dirty="0" smtClean="0">
                <a:solidFill>
                  <a:schemeClr val="accent4"/>
                </a:solidFill>
                <a:latin typeface="Arial" panose="020B0604020202020204" pitchFamily="34" charset="0"/>
                <a:ea typeface="微软雅黑" panose="020B0503020204020204" pitchFamily="34" charset="-122"/>
                <a:cs typeface="+mn-ea"/>
                <a:sym typeface="Arial" panose="020B0604020202020204" pitchFamily="34" charset="0"/>
              </a:rPr>
              <a:t>添加</a:t>
            </a:r>
            <a:r>
              <a:rPr lang="zh-CN" altLang="en-US" sz="1400" dirty="0">
                <a:solidFill>
                  <a:schemeClr val="accent4"/>
                </a:solidFill>
                <a:latin typeface="Arial" panose="020B0604020202020204" pitchFamily="34" charset="0"/>
                <a:ea typeface="微软雅黑" panose="020B0503020204020204" pitchFamily="34" charset="-122"/>
                <a:cs typeface="+mn-ea"/>
                <a:sym typeface="Arial" panose="020B0604020202020204" pitchFamily="34" charset="0"/>
              </a:rPr>
              <a:t>相关标题文字</a:t>
            </a:r>
            <a:endParaRPr lang="en-US" altLang="zh-CN" sz="1400" dirty="0">
              <a:solidFill>
                <a:schemeClr val="accent4"/>
              </a:solidFill>
              <a:latin typeface="Arial" panose="020B0604020202020204" pitchFamily="34" charset="0"/>
              <a:ea typeface="微软雅黑" panose="020B0503020204020204" pitchFamily="34" charset="-122"/>
              <a:sym typeface="Arial" panose="020B0604020202020204" pitchFamily="34" charset="0"/>
            </a:endParaRPr>
          </a:p>
        </p:txBody>
      </p:sp>
      <p:sp>
        <p:nvSpPr>
          <p:cNvPr id="11" name="TextBox 11"/>
          <p:cNvSpPr txBox="1"/>
          <p:nvPr/>
        </p:nvSpPr>
        <p:spPr>
          <a:xfrm>
            <a:off x="6470512" y="4821378"/>
            <a:ext cx="1609415" cy="215444"/>
          </a:xfrm>
          <a:prstGeom prst="rect">
            <a:avLst/>
          </a:prstGeom>
          <a:noFill/>
        </p:spPr>
        <p:txBody>
          <a:bodyPr wrap="none" lIns="0" tIns="0" rIns="0" bIns="0" rtlCol="0">
            <a:spAutoFit/>
          </a:bodyPr>
          <a:lstStyle/>
          <a:p>
            <a:pPr marL="171450" lvl="1" indent="-171450" algn="ctr">
              <a:buFont typeface="Arial" panose="020B0604020202020204" pitchFamily="34" charset="0"/>
              <a:buChar char="•"/>
            </a:pPr>
            <a:r>
              <a:rPr lang="zh-CN" altLang="en-US" sz="1400" dirty="0" smtClean="0">
                <a:solidFill>
                  <a:schemeClr val="accent4"/>
                </a:solidFill>
                <a:latin typeface="Arial" panose="020B0604020202020204" pitchFamily="34" charset="0"/>
                <a:ea typeface="微软雅黑" panose="020B0503020204020204" pitchFamily="34" charset="-122"/>
                <a:cs typeface="+mn-ea"/>
                <a:sym typeface="Arial" panose="020B0604020202020204" pitchFamily="34" charset="0"/>
              </a:rPr>
              <a:t>添加</a:t>
            </a:r>
            <a:r>
              <a:rPr lang="zh-CN" altLang="en-US" sz="1400" dirty="0">
                <a:solidFill>
                  <a:schemeClr val="accent4"/>
                </a:solidFill>
                <a:latin typeface="Arial" panose="020B0604020202020204" pitchFamily="34" charset="0"/>
                <a:ea typeface="微软雅黑" panose="020B0503020204020204" pitchFamily="34" charset="-122"/>
                <a:cs typeface="+mn-ea"/>
                <a:sym typeface="Arial" panose="020B0604020202020204" pitchFamily="34" charset="0"/>
              </a:rPr>
              <a:t>相关标题文字</a:t>
            </a:r>
            <a:endParaRPr lang="en-US" altLang="zh-CN" sz="1400" dirty="0">
              <a:solidFill>
                <a:schemeClr val="accent4"/>
              </a:solidFill>
              <a:latin typeface="Arial" panose="020B0604020202020204" pitchFamily="34" charset="0"/>
              <a:ea typeface="微软雅黑" panose="020B0503020204020204" pitchFamily="34" charset="-122"/>
              <a:sym typeface="Arial" panose="020B0604020202020204" pitchFamily="34" charset="0"/>
            </a:endParaRPr>
          </a:p>
        </p:txBody>
      </p:sp>
      <p:sp>
        <p:nvSpPr>
          <p:cNvPr id="12" name="TextBox 11"/>
          <p:cNvSpPr txBox="1"/>
          <p:nvPr/>
        </p:nvSpPr>
        <p:spPr>
          <a:xfrm>
            <a:off x="4699768" y="4821378"/>
            <a:ext cx="1609415" cy="215444"/>
          </a:xfrm>
          <a:prstGeom prst="rect">
            <a:avLst/>
          </a:prstGeom>
          <a:noFill/>
        </p:spPr>
        <p:txBody>
          <a:bodyPr wrap="none" lIns="0" tIns="0" rIns="0" bIns="0" rtlCol="0">
            <a:spAutoFit/>
          </a:bodyPr>
          <a:lstStyle/>
          <a:p>
            <a:pPr marL="171450" lvl="1" indent="-171450" algn="ctr">
              <a:buFont typeface="Arial" panose="020B0604020202020204" pitchFamily="34" charset="0"/>
              <a:buChar char="•"/>
            </a:pPr>
            <a:r>
              <a:rPr lang="zh-CN" altLang="en-US" sz="1400" dirty="0" smtClean="0">
                <a:solidFill>
                  <a:schemeClr val="accent4"/>
                </a:solidFill>
                <a:latin typeface="Arial" panose="020B0604020202020204" pitchFamily="34" charset="0"/>
                <a:ea typeface="微软雅黑" panose="020B0503020204020204" pitchFamily="34" charset="-122"/>
                <a:cs typeface="+mn-ea"/>
                <a:sym typeface="Arial" panose="020B0604020202020204" pitchFamily="34" charset="0"/>
              </a:rPr>
              <a:t>添加</a:t>
            </a:r>
            <a:r>
              <a:rPr lang="zh-CN" altLang="en-US" sz="1400" dirty="0">
                <a:solidFill>
                  <a:schemeClr val="accent4"/>
                </a:solidFill>
                <a:latin typeface="Arial" panose="020B0604020202020204" pitchFamily="34" charset="0"/>
                <a:ea typeface="微软雅黑" panose="020B0503020204020204" pitchFamily="34" charset="-122"/>
                <a:cs typeface="+mn-ea"/>
                <a:sym typeface="Arial" panose="020B0604020202020204" pitchFamily="34" charset="0"/>
              </a:rPr>
              <a:t>相关标题文字</a:t>
            </a:r>
            <a:endParaRPr lang="en-US" altLang="zh-CN" sz="1400" dirty="0">
              <a:solidFill>
                <a:schemeClr val="accent4"/>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3433266610"/>
      </p:ext>
    </p:extLst>
  </p:cSld>
  <p:clrMapOvr>
    <a:masterClrMapping/>
  </p:clrMapOvr>
  <mc:AlternateContent xmlns:mc="http://schemas.openxmlformats.org/markup-compatibility/2006">
    <mc:Choice xmlns:p15="http://schemas.microsoft.com/office/powerpoint/2012/main" xmlns="" Requires="p15">
      <p:transition xmlns:p14="http://schemas.microsoft.com/office/powerpoint/2010/main" spd="slow" p14:dur="2000" advTm="0">
        <p15:prstTrans prst="fallOver"/>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down)">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椭圆 3"/>
          <p:cNvSpPr/>
          <p:nvPr/>
        </p:nvSpPr>
        <p:spPr>
          <a:xfrm>
            <a:off x="1363575" y="2204680"/>
            <a:ext cx="3000210" cy="3000210"/>
          </a:xfrm>
          <a:prstGeom prst="ellipse">
            <a:avLst/>
          </a:prstGeom>
          <a:blipFill dpi="0" rotWithShape="1">
            <a:blip r:embed="rId3" cstate="screen">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lnSpc>
                <a:spcPct val="150000"/>
              </a:lnSpc>
              <a:defRPr/>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5" name="椭圆 4"/>
          <p:cNvSpPr/>
          <p:nvPr/>
        </p:nvSpPr>
        <p:spPr>
          <a:xfrm>
            <a:off x="4940591" y="2204680"/>
            <a:ext cx="3000210" cy="3000210"/>
          </a:xfrm>
          <a:prstGeom prst="ellipse">
            <a:avLst/>
          </a:prstGeom>
          <a:blipFill dpi="0" rotWithShape="1">
            <a:blip r:embed="rId4" cstate="screen">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lnSpc>
                <a:spcPct val="150000"/>
              </a:lnSpc>
              <a:defRPr/>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6" name="椭圆 5"/>
          <p:cNvSpPr/>
          <p:nvPr/>
        </p:nvSpPr>
        <p:spPr>
          <a:xfrm>
            <a:off x="8517607" y="2204680"/>
            <a:ext cx="3000210" cy="3000210"/>
          </a:xfrm>
          <a:prstGeom prst="ellipse">
            <a:avLst/>
          </a:prstGeom>
          <a:blipFill dpi="0" rotWithShape="1">
            <a:blip r:embed="rId5" cstate="screen">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lnSpc>
                <a:spcPct val="150000"/>
              </a:lnSpc>
              <a:defRPr/>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nvGrpSpPr>
          <p:cNvPr id="20" name="组合 29"/>
          <p:cNvGrpSpPr>
            <a:grpSpLocks/>
          </p:cNvGrpSpPr>
          <p:nvPr/>
        </p:nvGrpSpPr>
        <p:grpSpPr bwMode="auto">
          <a:xfrm>
            <a:off x="2532184" y="1789553"/>
            <a:ext cx="662992" cy="665225"/>
            <a:chOff x="2484120" y="1661160"/>
            <a:chExt cx="472440" cy="472440"/>
          </a:xfrm>
        </p:grpSpPr>
        <p:sp>
          <p:nvSpPr>
            <p:cNvPr id="24" name="椭圆 23"/>
            <p:cNvSpPr/>
            <p:nvPr/>
          </p:nvSpPr>
          <p:spPr>
            <a:xfrm>
              <a:off x="2484120" y="1661160"/>
              <a:ext cx="472440" cy="47244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defRPr/>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2788" name="矩形 26"/>
            <p:cNvSpPr>
              <a:spLocks noChangeArrowheads="1"/>
            </p:cNvSpPr>
            <p:nvPr/>
          </p:nvSpPr>
          <p:spPr bwMode="auto">
            <a:xfrm>
              <a:off x="2547824" y="1745731"/>
              <a:ext cx="332632" cy="2807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300">
                  <a:solidFill>
                    <a:schemeClr val="tx1"/>
                  </a:solidFill>
                  <a:latin typeface="Calibri" panose="020F0502020204030204" pitchFamily="34" charset="0"/>
                  <a:ea typeface="宋体" panose="02010600030101010101" pitchFamily="2" charset="-122"/>
                </a:defRPr>
              </a:lvl1pPr>
              <a:lvl2pPr marL="742950" indent="-285750" eaLnBrk="0" hangingPunct="0">
                <a:defRPr sz="1300">
                  <a:solidFill>
                    <a:schemeClr val="tx1"/>
                  </a:solidFill>
                  <a:latin typeface="Calibri" panose="020F0502020204030204" pitchFamily="34" charset="0"/>
                  <a:ea typeface="宋体" panose="02010600030101010101" pitchFamily="2" charset="-122"/>
                </a:defRPr>
              </a:lvl2pPr>
              <a:lvl3pPr marL="1143000" indent="-228600" eaLnBrk="0" hangingPunct="0">
                <a:defRPr sz="1300">
                  <a:solidFill>
                    <a:schemeClr val="tx1"/>
                  </a:solidFill>
                  <a:latin typeface="Calibri" panose="020F0502020204030204" pitchFamily="34" charset="0"/>
                  <a:ea typeface="宋体" panose="02010600030101010101" pitchFamily="2" charset="-122"/>
                </a:defRPr>
              </a:lvl3pPr>
              <a:lvl4pPr marL="1600200" indent="-228600" eaLnBrk="0" hangingPunct="0">
                <a:defRPr sz="1300">
                  <a:solidFill>
                    <a:schemeClr val="tx1"/>
                  </a:solidFill>
                  <a:latin typeface="Calibri" panose="020F0502020204030204" pitchFamily="34" charset="0"/>
                  <a:ea typeface="宋体" panose="02010600030101010101" pitchFamily="2" charset="-122"/>
                </a:defRPr>
              </a:lvl4pPr>
              <a:lvl5pPr marL="2057400" indent="-228600" eaLnBrk="0" hangingPunc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r>
                <a:rPr lang="en-US" altLang="zh-CN" sz="1969" b="1" dirty="0">
                  <a:solidFill>
                    <a:schemeClr val="bg1"/>
                  </a:solidFill>
                  <a:latin typeface="Arial" panose="020B0604020202020204" pitchFamily="34" charset="0"/>
                  <a:ea typeface="微软雅黑" panose="020B0503020204020204" pitchFamily="34" charset="-122"/>
                  <a:sym typeface="Arial" panose="020B0604020202020204" pitchFamily="34" charset="0"/>
                </a:rPr>
                <a:t>01</a:t>
              </a:r>
              <a:endParaRPr lang="zh-CN" altLang="en-US" sz="1828"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27" name="组合 30"/>
          <p:cNvGrpSpPr>
            <a:grpSpLocks/>
          </p:cNvGrpSpPr>
          <p:nvPr/>
        </p:nvGrpSpPr>
        <p:grpSpPr bwMode="auto">
          <a:xfrm>
            <a:off x="6109200" y="1789553"/>
            <a:ext cx="662992" cy="665225"/>
            <a:chOff x="5151120" y="1661160"/>
            <a:chExt cx="472440" cy="472440"/>
          </a:xfrm>
        </p:grpSpPr>
        <p:sp>
          <p:nvSpPr>
            <p:cNvPr id="25" name="椭圆 24"/>
            <p:cNvSpPr/>
            <p:nvPr/>
          </p:nvSpPr>
          <p:spPr>
            <a:xfrm>
              <a:off x="5151120" y="1661160"/>
              <a:ext cx="472440" cy="4724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defRPr/>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2786" name="矩形 27"/>
            <p:cNvSpPr>
              <a:spLocks noChangeArrowheads="1"/>
            </p:cNvSpPr>
            <p:nvPr/>
          </p:nvSpPr>
          <p:spPr bwMode="auto">
            <a:xfrm>
              <a:off x="5199584" y="1745731"/>
              <a:ext cx="332632" cy="2807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300">
                  <a:solidFill>
                    <a:schemeClr val="tx1"/>
                  </a:solidFill>
                  <a:latin typeface="Calibri" panose="020F0502020204030204" pitchFamily="34" charset="0"/>
                  <a:ea typeface="宋体" panose="02010600030101010101" pitchFamily="2" charset="-122"/>
                </a:defRPr>
              </a:lvl1pPr>
              <a:lvl2pPr marL="742950" indent="-285750" eaLnBrk="0" hangingPunct="0">
                <a:defRPr sz="1300">
                  <a:solidFill>
                    <a:schemeClr val="tx1"/>
                  </a:solidFill>
                  <a:latin typeface="Calibri" panose="020F0502020204030204" pitchFamily="34" charset="0"/>
                  <a:ea typeface="宋体" panose="02010600030101010101" pitchFamily="2" charset="-122"/>
                </a:defRPr>
              </a:lvl2pPr>
              <a:lvl3pPr marL="1143000" indent="-228600" eaLnBrk="0" hangingPunct="0">
                <a:defRPr sz="1300">
                  <a:solidFill>
                    <a:schemeClr val="tx1"/>
                  </a:solidFill>
                  <a:latin typeface="Calibri" panose="020F0502020204030204" pitchFamily="34" charset="0"/>
                  <a:ea typeface="宋体" panose="02010600030101010101" pitchFamily="2" charset="-122"/>
                </a:defRPr>
              </a:lvl3pPr>
              <a:lvl4pPr marL="1600200" indent="-228600" eaLnBrk="0" hangingPunct="0">
                <a:defRPr sz="1300">
                  <a:solidFill>
                    <a:schemeClr val="tx1"/>
                  </a:solidFill>
                  <a:latin typeface="Calibri" panose="020F0502020204030204" pitchFamily="34" charset="0"/>
                  <a:ea typeface="宋体" panose="02010600030101010101" pitchFamily="2" charset="-122"/>
                </a:defRPr>
              </a:lvl4pPr>
              <a:lvl5pPr marL="2057400" indent="-228600" eaLnBrk="0" hangingPunc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r>
                <a:rPr lang="en-US" altLang="zh-CN" sz="1969" b="1" dirty="0">
                  <a:solidFill>
                    <a:schemeClr val="bg1"/>
                  </a:solidFill>
                  <a:latin typeface="Arial" panose="020B0604020202020204" pitchFamily="34" charset="0"/>
                  <a:ea typeface="微软雅黑" panose="020B0503020204020204" pitchFamily="34" charset="-122"/>
                  <a:sym typeface="Arial" panose="020B0604020202020204" pitchFamily="34" charset="0"/>
                </a:rPr>
                <a:t>02</a:t>
              </a:r>
              <a:endParaRPr lang="zh-CN" altLang="en-US" sz="1828"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28" name="组合 31"/>
          <p:cNvGrpSpPr>
            <a:grpSpLocks/>
          </p:cNvGrpSpPr>
          <p:nvPr/>
        </p:nvGrpSpPr>
        <p:grpSpPr bwMode="auto">
          <a:xfrm>
            <a:off x="9686216" y="1789553"/>
            <a:ext cx="662992" cy="665225"/>
            <a:chOff x="7856220" y="1661160"/>
            <a:chExt cx="472440" cy="472440"/>
          </a:xfrm>
        </p:grpSpPr>
        <p:sp>
          <p:nvSpPr>
            <p:cNvPr id="26" name="椭圆 25"/>
            <p:cNvSpPr/>
            <p:nvPr/>
          </p:nvSpPr>
          <p:spPr>
            <a:xfrm>
              <a:off x="7856220" y="1661160"/>
              <a:ext cx="472440" cy="47244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defRPr/>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2784" name="矩形 28"/>
            <p:cNvSpPr>
              <a:spLocks noChangeArrowheads="1"/>
            </p:cNvSpPr>
            <p:nvPr/>
          </p:nvSpPr>
          <p:spPr bwMode="auto">
            <a:xfrm>
              <a:off x="7912304" y="1745731"/>
              <a:ext cx="332632" cy="2807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300">
                  <a:solidFill>
                    <a:schemeClr val="tx1"/>
                  </a:solidFill>
                  <a:latin typeface="Calibri" panose="020F0502020204030204" pitchFamily="34" charset="0"/>
                  <a:ea typeface="宋体" panose="02010600030101010101" pitchFamily="2" charset="-122"/>
                </a:defRPr>
              </a:lvl1pPr>
              <a:lvl2pPr marL="742950" indent="-285750" eaLnBrk="0" hangingPunct="0">
                <a:defRPr sz="1300">
                  <a:solidFill>
                    <a:schemeClr val="tx1"/>
                  </a:solidFill>
                  <a:latin typeface="Calibri" panose="020F0502020204030204" pitchFamily="34" charset="0"/>
                  <a:ea typeface="宋体" panose="02010600030101010101" pitchFamily="2" charset="-122"/>
                </a:defRPr>
              </a:lvl2pPr>
              <a:lvl3pPr marL="1143000" indent="-228600" eaLnBrk="0" hangingPunct="0">
                <a:defRPr sz="1300">
                  <a:solidFill>
                    <a:schemeClr val="tx1"/>
                  </a:solidFill>
                  <a:latin typeface="Calibri" panose="020F0502020204030204" pitchFamily="34" charset="0"/>
                  <a:ea typeface="宋体" panose="02010600030101010101" pitchFamily="2" charset="-122"/>
                </a:defRPr>
              </a:lvl3pPr>
              <a:lvl4pPr marL="1600200" indent="-228600" eaLnBrk="0" hangingPunct="0">
                <a:defRPr sz="1300">
                  <a:solidFill>
                    <a:schemeClr val="tx1"/>
                  </a:solidFill>
                  <a:latin typeface="Calibri" panose="020F0502020204030204" pitchFamily="34" charset="0"/>
                  <a:ea typeface="宋体" panose="02010600030101010101" pitchFamily="2" charset="-122"/>
                </a:defRPr>
              </a:lvl4pPr>
              <a:lvl5pPr marL="2057400" indent="-228600" eaLnBrk="0" hangingPunc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r>
                <a:rPr lang="en-US" altLang="zh-CN" sz="1969" b="1">
                  <a:solidFill>
                    <a:schemeClr val="bg1"/>
                  </a:solidFill>
                  <a:latin typeface="Arial" panose="020B0604020202020204" pitchFamily="34" charset="0"/>
                  <a:ea typeface="微软雅黑" panose="020B0503020204020204" pitchFamily="34" charset="-122"/>
                  <a:sym typeface="Arial" panose="020B0604020202020204" pitchFamily="34" charset="0"/>
                </a:rPr>
                <a:t>03</a:t>
              </a:r>
              <a:endParaRPr lang="zh-CN" altLang="en-US" sz="1828">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32" name="TextBox 15"/>
          <p:cNvSpPr txBox="1"/>
          <p:nvPr/>
        </p:nvSpPr>
        <p:spPr>
          <a:xfrm>
            <a:off x="1667960" y="5748578"/>
            <a:ext cx="2391440" cy="738664"/>
          </a:xfrm>
          <a:prstGeom prst="rect">
            <a:avLst/>
          </a:prstGeom>
          <a:noFill/>
        </p:spPr>
        <p:txBody>
          <a:bodyPr wrap="square" lIns="0" tIns="0" rIns="0" bIns="0" rtlCol="0">
            <a:spAutoFit/>
          </a:bodyPr>
          <a:lstStyle/>
          <a:p>
            <a:pPr algn="just">
              <a:lnSpc>
                <a:spcPct val="150000"/>
              </a:lnSpc>
            </a:pPr>
            <a:r>
              <a:rPr lang="zh-CN" altLang="en-US" sz="8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请替换文字内容</a:t>
            </a:r>
            <a:r>
              <a:rPr lang="zh-CN" altLang="en-US" sz="800"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，添加相关标题，</a:t>
            </a:r>
            <a:r>
              <a:rPr lang="zh-CN" altLang="en-US" sz="8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修改文字内容，也可以直接复制你的内容到此。请替换文字内容</a:t>
            </a:r>
            <a:r>
              <a:rPr lang="zh-CN" altLang="en-US" sz="800"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，添加相关标题，</a:t>
            </a:r>
            <a:r>
              <a:rPr lang="zh-CN" altLang="en-US" sz="8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修改文字内容，也可以直接复制你的内容到此。</a:t>
            </a:r>
          </a:p>
        </p:txBody>
      </p:sp>
      <p:sp>
        <p:nvSpPr>
          <p:cNvPr id="33" name="TextBox 16"/>
          <p:cNvSpPr txBox="1"/>
          <p:nvPr/>
        </p:nvSpPr>
        <p:spPr>
          <a:xfrm>
            <a:off x="1955578" y="5427847"/>
            <a:ext cx="1615827" cy="215444"/>
          </a:xfrm>
          <a:prstGeom prst="rect">
            <a:avLst/>
          </a:prstGeom>
          <a:noFill/>
        </p:spPr>
        <p:txBody>
          <a:bodyPr wrap="none" lIns="0" tIns="0" rIns="0" bIns="0" rtlCol="0">
            <a:spAutoFit/>
          </a:bodyPr>
          <a:lstStyle/>
          <a:p>
            <a:pPr algn="just"/>
            <a:r>
              <a:rPr lang="zh-CN" altLang="en-US" sz="1400"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点击请替换文字内容</a:t>
            </a:r>
            <a:endPar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4" name="TextBox 15"/>
          <p:cNvSpPr txBox="1"/>
          <p:nvPr/>
        </p:nvSpPr>
        <p:spPr>
          <a:xfrm>
            <a:off x="5256120" y="5748578"/>
            <a:ext cx="2391440" cy="738664"/>
          </a:xfrm>
          <a:prstGeom prst="rect">
            <a:avLst/>
          </a:prstGeom>
          <a:noFill/>
        </p:spPr>
        <p:txBody>
          <a:bodyPr wrap="square" lIns="0" tIns="0" rIns="0" bIns="0" rtlCol="0">
            <a:spAutoFit/>
          </a:bodyPr>
          <a:lstStyle/>
          <a:p>
            <a:pPr algn="just">
              <a:lnSpc>
                <a:spcPct val="150000"/>
              </a:lnSpc>
            </a:pPr>
            <a:r>
              <a:rPr lang="zh-CN" altLang="en-US" sz="8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请替换文字内容</a:t>
            </a:r>
            <a:r>
              <a:rPr lang="zh-CN" altLang="en-US" sz="800"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，添加相关标题，</a:t>
            </a:r>
            <a:r>
              <a:rPr lang="zh-CN" altLang="en-US" sz="8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修改文字内容，也可以直接复制你的内容到此。请替换文字内容</a:t>
            </a:r>
            <a:r>
              <a:rPr lang="zh-CN" altLang="en-US" sz="800"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，添加相关标题，</a:t>
            </a:r>
            <a:r>
              <a:rPr lang="zh-CN" altLang="en-US" sz="8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修改文字内容，也可以直接复制你的内容到此。</a:t>
            </a:r>
          </a:p>
        </p:txBody>
      </p:sp>
      <p:sp>
        <p:nvSpPr>
          <p:cNvPr id="35" name="TextBox 16"/>
          <p:cNvSpPr txBox="1"/>
          <p:nvPr/>
        </p:nvSpPr>
        <p:spPr>
          <a:xfrm>
            <a:off x="5643927" y="5427847"/>
            <a:ext cx="1615827" cy="215444"/>
          </a:xfrm>
          <a:prstGeom prst="rect">
            <a:avLst/>
          </a:prstGeom>
          <a:noFill/>
        </p:spPr>
        <p:txBody>
          <a:bodyPr wrap="none" lIns="0" tIns="0" rIns="0" bIns="0" rtlCol="0">
            <a:spAutoFit/>
          </a:bodyPr>
          <a:lstStyle/>
          <a:p>
            <a:pPr algn="just"/>
            <a:r>
              <a:rPr lang="zh-CN" altLang="en-US" sz="1400"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点击请替换文字内容</a:t>
            </a:r>
            <a:endPar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6" name="TextBox 15"/>
          <p:cNvSpPr txBox="1"/>
          <p:nvPr/>
        </p:nvSpPr>
        <p:spPr>
          <a:xfrm>
            <a:off x="8821992" y="5748578"/>
            <a:ext cx="2391440" cy="738664"/>
          </a:xfrm>
          <a:prstGeom prst="rect">
            <a:avLst/>
          </a:prstGeom>
          <a:noFill/>
        </p:spPr>
        <p:txBody>
          <a:bodyPr wrap="square" lIns="0" tIns="0" rIns="0" bIns="0" rtlCol="0">
            <a:spAutoFit/>
          </a:bodyPr>
          <a:lstStyle/>
          <a:p>
            <a:pPr algn="just">
              <a:lnSpc>
                <a:spcPct val="150000"/>
              </a:lnSpc>
            </a:pPr>
            <a:r>
              <a:rPr lang="zh-CN" altLang="en-US" sz="8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请替换文字内容</a:t>
            </a:r>
            <a:r>
              <a:rPr lang="zh-CN" altLang="en-US" sz="800"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，添加相关标题，</a:t>
            </a:r>
            <a:r>
              <a:rPr lang="zh-CN" altLang="en-US" sz="8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修改文字内容，也可以直接复制你的内容到此。请替换文字内容</a:t>
            </a:r>
            <a:r>
              <a:rPr lang="zh-CN" altLang="en-US" sz="800"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，添加相关标题，</a:t>
            </a:r>
            <a:r>
              <a:rPr lang="zh-CN" altLang="en-US" sz="8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修改文字内容，也可以直接复制你的内容到此。</a:t>
            </a:r>
          </a:p>
        </p:txBody>
      </p:sp>
      <p:sp>
        <p:nvSpPr>
          <p:cNvPr id="37" name="TextBox 16"/>
          <p:cNvSpPr txBox="1"/>
          <p:nvPr/>
        </p:nvSpPr>
        <p:spPr>
          <a:xfrm>
            <a:off x="9109610" y="5427847"/>
            <a:ext cx="1615827" cy="215444"/>
          </a:xfrm>
          <a:prstGeom prst="rect">
            <a:avLst/>
          </a:prstGeom>
          <a:noFill/>
        </p:spPr>
        <p:txBody>
          <a:bodyPr wrap="none" lIns="0" tIns="0" rIns="0" bIns="0" rtlCol="0">
            <a:spAutoFit/>
          </a:bodyPr>
          <a:lstStyle/>
          <a:p>
            <a:pPr algn="just"/>
            <a:r>
              <a:rPr lang="zh-CN" altLang="en-US" sz="1400"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点击请替换文字内容</a:t>
            </a:r>
            <a:endPar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1" name="TextBox 8"/>
          <p:cNvSpPr txBox="1"/>
          <p:nvPr/>
        </p:nvSpPr>
        <p:spPr>
          <a:xfrm>
            <a:off x="5273787" y="357205"/>
            <a:ext cx="2311176" cy="447739"/>
          </a:xfrm>
          <a:prstGeom prst="rect">
            <a:avLst/>
          </a:prstGeom>
          <a:noFill/>
        </p:spPr>
        <p:txBody>
          <a:bodyPr wrap="square" lIns="0" tIns="0" rIns="0" bIns="0" rtlCol="0" anchor="ctr">
            <a:spAutoFit/>
          </a:bodyPr>
          <a:lstStyle/>
          <a:p>
            <a:pPr algn="ctr"/>
            <a:r>
              <a:rPr lang="zh-CN" altLang="en-US" sz="2800" dirty="0" smtClean="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rPr>
              <a:t>年度工作概述</a:t>
            </a:r>
            <a:endParaRPr lang="zh-CN" altLang="en-US" sz="3600" dirty="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TextBox 8"/>
          <p:cNvSpPr txBox="1"/>
          <p:nvPr/>
        </p:nvSpPr>
        <p:spPr>
          <a:xfrm>
            <a:off x="5273787" y="824352"/>
            <a:ext cx="2311176" cy="169277"/>
          </a:xfrm>
          <a:prstGeom prst="rect">
            <a:avLst/>
          </a:prstGeom>
          <a:noFill/>
        </p:spPr>
        <p:txBody>
          <a:bodyPr wrap="square" lIns="0" tIns="0" rIns="0" bIns="0" rtlCol="0" anchor="ctr">
            <a:spAutoFit/>
          </a:bodyPr>
          <a:lstStyle/>
          <a:p>
            <a:pPr algn="ctr"/>
            <a:r>
              <a:rPr lang="en-US" altLang="zh-CN" sz="1100" dirty="0" smtClean="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rPr>
              <a:t>CLICK TO ADD CAPTION TEXT</a:t>
            </a:r>
            <a:endParaRPr lang="zh-CN" altLang="en-US" sz="1400" dirty="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3562315352"/>
      </p:ext>
    </p:extLst>
  </p:cSld>
  <p:clrMapOvr>
    <a:masterClrMapping/>
  </p:clrMapOvr>
  <mc:AlternateContent xmlns:mc="http://schemas.openxmlformats.org/markup-compatibility/2006" xmlns:p14="http://schemas.microsoft.com/office/powerpoint/2010/main">
    <mc:Choice Requires="p14">
      <p:transition spd="slow" p14:dur="1600" advTm="4000">
        <p:blinds dir="vert"/>
      </p:transition>
    </mc:Choice>
    <mc:Fallback xmlns="">
      <p:transition spd="slow" advTm="4000">
        <p:blinds dir="vert"/>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2"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20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anim calcmode="lin" valueType="num">
                                      <p:cBhvr>
                                        <p:cTn id="13" dur="1000" fill="hold"/>
                                        <p:tgtEl>
                                          <p:spTgt spid="5"/>
                                        </p:tgtEl>
                                        <p:attrNameLst>
                                          <p:attrName>ppt_x</p:attrName>
                                        </p:attrNameLst>
                                      </p:cBhvr>
                                      <p:tavLst>
                                        <p:tav tm="0">
                                          <p:val>
                                            <p:strVal val="#ppt_x"/>
                                          </p:val>
                                        </p:tav>
                                        <p:tav tm="100000">
                                          <p:val>
                                            <p:strVal val="#ppt_x"/>
                                          </p:val>
                                        </p:tav>
                                      </p:tavLst>
                                    </p:anim>
                                    <p:anim calcmode="lin" valueType="num">
                                      <p:cBhvr>
                                        <p:cTn id="14" dur="1000" fill="hold"/>
                                        <p:tgtEl>
                                          <p:spTgt spid="5"/>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50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1000"/>
                                        <p:tgtEl>
                                          <p:spTgt spid="6"/>
                                        </p:tgtEl>
                                      </p:cBhvr>
                                    </p:animEffect>
                                    <p:anim calcmode="lin" valueType="num">
                                      <p:cBhvr>
                                        <p:cTn id="18" dur="1000" fill="hold"/>
                                        <p:tgtEl>
                                          <p:spTgt spid="6"/>
                                        </p:tgtEl>
                                        <p:attrNameLst>
                                          <p:attrName>ppt_x</p:attrName>
                                        </p:attrNameLst>
                                      </p:cBhvr>
                                      <p:tavLst>
                                        <p:tav tm="0">
                                          <p:val>
                                            <p:strVal val="#ppt_x"/>
                                          </p:val>
                                        </p:tav>
                                        <p:tav tm="100000">
                                          <p:val>
                                            <p:strVal val="#ppt_x"/>
                                          </p:val>
                                        </p:tav>
                                      </p:tavLst>
                                    </p:anim>
                                    <p:anim calcmode="lin" valueType="num">
                                      <p:cBhvr>
                                        <p:cTn id="19" dur="1000" fill="hold"/>
                                        <p:tgtEl>
                                          <p:spTgt spid="6"/>
                                        </p:tgtEl>
                                        <p:attrNameLst>
                                          <p:attrName>ppt_y</p:attrName>
                                        </p:attrNameLst>
                                      </p:cBhvr>
                                      <p:tavLst>
                                        <p:tav tm="0">
                                          <p:val>
                                            <p:strVal val="#ppt_y+.1"/>
                                          </p:val>
                                        </p:tav>
                                        <p:tav tm="100000">
                                          <p:val>
                                            <p:strVal val="#ppt_y"/>
                                          </p:val>
                                        </p:tav>
                                      </p:tavLst>
                                    </p:anim>
                                  </p:childTnLst>
                                </p:cTn>
                              </p:par>
                              <p:par>
                                <p:cTn id="20" presetID="53" presetClass="entr" presetSubtype="16" fill="hold" nodeType="withEffect">
                                  <p:stCondLst>
                                    <p:cond delay="700"/>
                                  </p:stCondLst>
                                  <p:childTnLst>
                                    <p:set>
                                      <p:cBhvr>
                                        <p:cTn id="21" dur="1" fill="hold">
                                          <p:stCondLst>
                                            <p:cond delay="0"/>
                                          </p:stCondLst>
                                        </p:cTn>
                                        <p:tgtEl>
                                          <p:spTgt spid="20"/>
                                        </p:tgtEl>
                                        <p:attrNameLst>
                                          <p:attrName>style.visibility</p:attrName>
                                        </p:attrNameLst>
                                      </p:cBhvr>
                                      <p:to>
                                        <p:strVal val="visible"/>
                                      </p:to>
                                    </p:set>
                                    <p:anim calcmode="lin" valueType="num">
                                      <p:cBhvr>
                                        <p:cTn id="22" dur="750" fill="hold"/>
                                        <p:tgtEl>
                                          <p:spTgt spid="20"/>
                                        </p:tgtEl>
                                        <p:attrNameLst>
                                          <p:attrName>ppt_w</p:attrName>
                                        </p:attrNameLst>
                                      </p:cBhvr>
                                      <p:tavLst>
                                        <p:tav tm="0">
                                          <p:val>
                                            <p:fltVal val="0"/>
                                          </p:val>
                                        </p:tav>
                                        <p:tav tm="100000">
                                          <p:val>
                                            <p:strVal val="#ppt_w"/>
                                          </p:val>
                                        </p:tav>
                                      </p:tavLst>
                                    </p:anim>
                                    <p:anim calcmode="lin" valueType="num">
                                      <p:cBhvr>
                                        <p:cTn id="23" dur="750" fill="hold"/>
                                        <p:tgtEl>
                                          <p:spTgt spid="20"/>
                                        </p:tgtEl>
                                        <p:attrNameLst>
                                          <p:attrName>ppt_h</p:attrName>
                                        </p:attrNameLst>
                                      </p:cBhvr>
                                      <p:tavLst>
                                        <p:tav tm="0">
                                          <p:val>
                                            <p:fltVal val="0"/>
                                          </p:val>
                                        </p:tav>
                                        <p:tav tm="100000">
                                          <p:val>
                                            <p:strVal val="#ppt_h"/>
                                          </p:val>
                                        </p:tav>
                                      </p:tavLst>
                                    </p:anim>
                                    <p:animEffect transition="in" filter="fade">
                                      <p:cBhvr>
                                        <p:cTn id="24" dur="750"/>
                                        <p:tgtEl>
                                          <p:spTgt spid="20"/>
                                        </p:tgtEl>
                                      </p:cBhvr>
                                    </p:animEffect>
                                  </p:childTnLst>
                                </p:cTn>
                              </p:par>
                              <p:par>
                                <p:cTn id="25" presetID="53" presetClass="entr" presetSubtype="16" fill="hold" nodeType="withEffect">
                                  <p:stCondLst>
                                    <p:cond delay="900"/>
                                  </p:stCondLst>
                                  <p:childTnLst>
                                    <p:set>
                                      <p:cBhvr>
                                        <p:cTn id="26" dur="1" fill="hold">
                                          <p:stCondLst>
                                            <p:cond delay="0"/>
                                          </p:stCondLst>
                                        </p:cTn>
                                        <p:tgtEl>
                                          <p:spTgt spid="27"/>
                                        </p:tgtEl>
                                        <p:attrNameLst>
                                          <p:attrName>style.visibility</p:attrName>
                                        </p:attrNameLst>
                                      </p:cBhvr>
                                      <p:to>
                                        <p:strVal val="visible"/>
                                      </p:to>
                                    </p:set>
                                    <p:anim calcmode="lin" valueType="num">
                                      <p:cBhvr>
                                        <p:cTn id="27" dur="750" fill="hold"/>
                                        <p:tgtEl>
                                          <p:spTgt spid="27"/>
                                        </p:tgtEl>
                                        <p:attrNameLst>
                                          <p:attrName>ppt_w</p:attrName>
                                        </p:attrNameLst>
                                      </p:cBhvr>
                                      <p:tavLst>
                                        <p:tav tm="0">
                                          <p:val>
                                            <p:fltVal val="0"/>
                                          </p:val>
                                        </p:tav>
                                        <p:tav tm="100000">
                                          <p:val>
                                            <p:strVal val="#ppt_w"/>
                                          </p:val>
                                        </p:tav>
                                      </p:tavLst>
                                    </p:anim>
                                    <p:anim calcmode="lin" valueType="num">
                                      <p:cBhvr>
                                        <p:cTn id="28" dur="750" fill="hold"/>
                                        <p:tgtEl>
                                          <p:spTgt spid="27"/>
                                        </p:tgtEl>
                                        <p:attrNameLst>
                                          <p:attrName>ppt_h</p:attrName>
                                        </p:attrNameLst>
                                      </p:cBhvr>
                                      <p:tavLst>
                                        <p:tav tm="0">
                                          <p:val>
                                            <p:fltVal val="0"/>
                                          </p:val>
                                        </p:tav>
                                        <p:tav tm="100000">
                                          <p:val>
                                            <p:strVal val="#ppt_h"/>
                                          </p:val>
                                        </p:tav>
                                      </p:tavLst>
                                    </p:anim>
                                    <p:animEffect transition="in" filter="fade">
                                      <p:cBhvr>
                                        <p:cTn id="29" dur="750"/>
                                        <p:tgtEl>
                                          <p:spTgt spid="27"/>
                                        </p:tgtEl>
                                      </p:cBhvr>
                                    </p:animEffect>
                                  </p:childTnLst>
                                </p:cTn>
                              </p:par>
                              <p:par>
                                <p:cTn id="30" presetID="53" presetClass="entr" presetSubtype="16" fill="hold" nodeType="withEffect">
                                  <p:stCondLst>
                                    <p:cond delay="1100"/>
                                  </p:stCondLst>
                                  <p:childTnLst>
                                    <p:set>
                                      <p:cBhvr>
                                        <p:cTn id="31" dur="1" fill="hold">
                                          <p:stCondLst>
                                            <p:cond delay="0"/>
                                          </p:stCondLst>
                                        </p:cTn>
                                        <p:tgtEl>
                                          <p:spTgt spid="28"/>
                                        </p:tgtEl>
                                        <p:attrNameLst>
                                          <p:attrName>style.visibility</p:attrName>
                                        </p:attrNameLst>
                                      </p:cBhvr>
                                      <p:to>
                                        <p:strVal val="visible"/>
                                      </p:to>
                                    </p:set>
                                    <p:anim calcmode="lin" valueType="num">
                                      <p:cBhvr>
                                        <p:cTn id="32" dur="750" fill="hold"/>
                                        <p:tgtEl>
                                          <p:spTgt spid="28"/>
                                        </p:tgtEl>
                                        <p:attrNameLst>
                                          <p:attrName>ppt_w</p:attrName>
                                        </p:attrNameLst>
                                      </p:cBhvr>
                                      <p:tavLst>
                                        <p:tav tm="0">
                                          <p:val>
                                            <p:fltVal val="0"/>
                                          </p:val>
                                        </p:tav>
                                        <p:tav tm="100000">
                                          <p:val>
                                            <p:strVal val="#ppt_w"/>
                                          </p:val>
                                        </p:tav>
                                      </p:tavLst>
                                    </p:anim>
                                    <p:anim calcmode="lin" valueType="num">
                                      <p:cBhvr>
                                        <p:cTn id="33" dur="750" fill="hold"/>
                                        <p:tgtEl>
                                          <p:spTgt spid="28"/>
                                        </p:tgtEl>
                                        <p:attrNameLst>
                                          <p:attrName>ppt_h</p:attrName>
                                        </p:attrNameLst>
                                      </p:cBhvr>
                                      <p:tavLst>
                                        <p:tav tm="0">
                                          <p:val>
                                            <p:fltVal val="0"/>
                                          </p:val>
                                        </p:tav>
                                        <p:tav tm="100000">
                                          <p:val>
                                            <p:strVal val="#ppt_h"/>
                                          </p:val>
                                        </p:tav>
                                      </p:tavLst>
                                    </p:anim>
                                    <p:animEffect transition="in" filter="fade">
                                      <p:cBhvr>
                                        <p:cTn id="34" dur="750"/>
                                        <p:tgtEl>
                                          <p:spTgt spid="28"/>
                                        </p:tgtEl>
                                      </p:cBhvr>
                                    </p:animEffect>
                                  </p:childTnLst>
                                </p:cTn>
                              </p:par>
                              <p:par>
                                <p:cTn id="35" presetID="17" presetClass="entr" presetSubtype="1" fill="hold" grpId="0" nodeType="withEffect">
                                  <p:stCondLst>
                                    <p:cond delay="1100"/>
                                  </p:stCondLst>
                                  <p:iterate type="lt">
                                    <p:tmPct val="40000"/>
                                  </p:iterate>
                                  <p:childTnLst>
                                    <p:set>
                                      <p:cBhvr>
                                        <p:cTn id="36" dur="1" fill="hold">
                                          <p:stCondLst>
                                            <p:cond delay="0"/>
                                          </p:stCondLst>
                                        </p:cTn>
                                        <p:tgtEl>
                                          <p:spTgt spid="33"/>
                                        </p:tgtEl>
                                        <p:attrNameLst>
                                          <p:attrName>style.visibility</p:attrName>
                                        </p:attrNameLst>
                                      </p:cBhvr>
                                      <p:to>
                                        <p:strVal val="visible"/>
                                      </p:to>
                                    </p:set>
                                    <p:anim calcmode="lin" valueType="num">
                                      <p:cBhvr>
                                        <p:cTn id="37" dur="700" fill="hold"/>
                                        <p:tgtEl>
                                          <p:spTgt spid="33"/>
                                        </p:tgtEl>
                                        <p:attrNameLst>
                                          <p:attrName>ppt_x</p:attrName>
                                        </p:attrNameLst>
                                      </p:cBhvr>
                                      <p:tavLst>
                                        <p:tav tm="0">
                                          <p:val>
                                            <p:strVal val="#ppt_x"/>
                                          </p:val>
                                        </p:tav>
                                        <p:tav tm="100000">
                                          <p:val>
                                            <p:strVal val="#ppt_x"/>
                                          </p:val>
                                        </p:tav>
                                      </p:tavLst>
                                    </p:anim>
                                    <p:anim calcmode="lin" valueType="num">
                                      <p:cBhvr>
                                        <p:cTn id="38" dur="700" fill="hold"/>
                                        <p:tgtEl>
                                          <p:spTgt spid="33"/>
                                        </p:tgtEl>
                                        <p:attrNameLst>
                                          <p:attrName>ppt_y</p:attrName>
                                        </p:attrNameLst>
                                      </p:cBhvr>
                                      <p:tavLst>
                                        <p:tav tm="0">
                                          <p:val>
                                            <p:strVal val="#ppt_y-#ppt_h/2"/>
                                          </p:val>
                                        </p:tav>
                                        <p:tav tm="100000">
                                          <p:val>
                                            <p:strVal val="#ppt_y"/>
                                          </p:val>
                                        </p:tav>
                                      </p:tavLst>
                                    </p:anim>
                                    <p:anim calcmode="lin" valueType="num">
                                      <p:cBhvr>
                                        <p:cTn id="39" dur="700" fill="hold"/>
                                        <p:tgtEl>
                                          <p:spTgt spid="33"/>
                                        </p:tgtEl>
                                        <p:attrNameLst>
                                          <p:attrName>ppt_w</p:attrName>
                                        </p:attrNameLst>
                                      </p:cBhvr>
                                      <p:tavLst>
                                        <p:tav tm="0">
                                          <p:val>
                                            <p:strVal val="#ppt_w"/>
                                          </p:val>
                                        </p:tav>
                                        <p:tav tm="100000">
                                          <p:val>
                                            <p:strVal val="#ppt_w"/>
                                          </p:val>
                                        </p:tav>
                                      </p:tavLst>
                                    </p:anim>
                                    <p:anim calcmode="lin" valueType="num">
                                      <p:cBhvr>
                                        <p:cTn id="40" dur="700" fill="hold"/>
                                        <p:tgtEl>
                                          <p:spTgt spid="33"/>
                                        </p:tgtEl>
                                        <p:attrNameLst>
                                          <p:attrName>ppt_h</p:attrName>
                                        </p:attrNameLst>
                                      </p:cBhvr>
                                      <p:tavLst>
                                        <p:tav tm="0">
                                          <p:val>
                                            <p:fltVal val="0"/>
                                          </p:val>
                                        </p:tav>
                                        <p:tav tm="100000">
                                          <p:val>
                                            <p:strVal val="#ppt_h"/>
                                          </p:val>
                                        </p:tav>
                                      </p:tavLst>
                                    </p:anim>
                                  </p:childTnLst>
                                </p:cTn>
                              </p:par>
                              <p:par>
                                <p:cTn id="41" presetID="22" presetClass="entr" presetSubtype="8" fill="hold" grpId="0" nodeType="withEffect">
                                  <p:stCondLst>
                                    <p:cond delay="1100"/>
                                  </p:stCondLst>
                                  <p:childTnLst>
                                    <p:set>
                                      <p:cBhvr>
                                        <p:cTn id="42" dur="1" fill="hold">
                                          <p:stCondLst>
                                            <p:cond delay="0"/>
                                          </p:stCondLst>
                                        </p:cTn>
                                        <p:tgtEl>
                                          <p:spTgt spid="32"/>
                                        </p:tgtEl>
                                        <p:attrNameLst>
                                          <p:attrName>style.visibility</p:attrName>
                                        </p:attrNameLst>
                                      </p:cBhvr>
                                      <p:to>
                                        <p:strVal val="visible"/>
                                      </p:to>
                                    </p:set>
                                    <p:animEffect transition="in" filter="wipe(left)">
                                      <p:cBhvr>
                                        <p:cTn id="43" dur="700"/>
                                        <p:tgtEl>
                                          <p:spTgt spid="32"/>
                                        </p:tgtEl>
                                      </p:cBhvr>
                                    </p:animEffect>
                                  </p:childTnLst>
                                </p:cTn>
                              </p:par>
                              <p:par>
                                <p:cTn id="44" presetID="17" presetClass="entr" presetSubtype="1" fill="hold" grpId="0" nodeType="withEffect">
                                  <p:stCondLst>
                                    <p:cond delay="1400"/>
                                  </p:stCondLst>
                                  <p:iterate type="lt">
                                    <p:tmPct val="40000"/>
                                  </p:iterate>
                                  <p:childTnLst>
                                    <p:set>
                                      <p:cBhvr>
                                        <p:cTn id="45" dur="1" fill="hold">
                                          <p:stCondLst>
                                            <p:cond delay="0"/>
                                          </p:stCondLst>
                                        </p:cTn>
                                        <p:tgtEl>
                                          <p:spTgt spid="35"/>
                                        </p:tgtEl>
                                        <p:attrNameLst>
                                          <p:attrName>style.visibility</p:attrName>
                                        </p:attrNameLst>
                                      </p:cBhvr>
                                      <p:to>
                                        <p:strVal val="visible"/>
                                      </p:to>
                                    </p:set>
                                    <p:anim calcmode="lin" valueType="num">
                                      <p:cBhvr>
                                        <p:cTn id="46" dur="700" fill="hold"/>
                                        <p:tgtEl>
                                          <p:spTgt spid="35"/>
                                        </p:tgtEl>
                                        <p:attrNameLst>
                                          <p:attrName>ppt_x</p:attrName>
                                        </p:attrNameLst>
                                      </p:cBhvr>
                                      <p:tavLst>
                                        <p:tav tm="0">
                                          <p:val>
                                            <p:strVal val="#ppt_x"/>
                                          </p:val>
                                        </p:tav>
                                        <p:tav tm="100000">
                                          <p:val>
                                            <p:strVal val="#ppt_x"/>
                                          </p:val>
                                        </p:tav>
                                      </p:tavLst>
                                    </p:anim>
                                    <p:anim calcmode="lin" valueType="num">
                                      <p:cBhvr>
                                        <p:cTn id="47" dur="700" fill="hold"/>
                                        <p:tgtEl>
                                          <p:spTgt spid="35"/>
                                        </p:tgtEl>
                                        <p:attrNameLst>
                                          <p:attrName>ppt_y</p:attrName>
                                        </p:attrNameLst>
                                      </p:cBhvr>
                                      <p:tavLst>
                                        <p:tav tm="0">
                                          <p:val>
                                            <p:strVal val="#ppt_y-#ppt_h/2"/>
                                          </p:val>
                                        </p:tav>
                                        <p:tav tm="100000">
                                          <p:val>
                                            <p:strVal val="#ppt_y"/>
                                          </p:val>
                                        </p:tav>
                                      </p:tavLst>
                                    </p:anim>
                                    <p:anim calcmode="lin" valueType="num">
                                      <p:cBhvr>
                                        <p:cTn id="48" dur="700" fill="hold"/>
                                        <p:tgtEl>
                                          <p:spTgt spid="35"/>
                                        </p:tgtEl>
                                        <p:attrNameLst>
                                          <p:attrName>ppt_w</p:attrName>
                                        </p:attrNameLst>
                                      </p:cBhvr>
                                      <p:tavLst>
                                        <p:tav tm="0">
                                          <p:val>
                                            <p:strVal val="#ppt_w"/>
                                          </p:val>
                                        </p:tav>
                                        <p:tav tm="100000">
                                          <p:val>
                                            <p:strVal val="#ppt_w"/>
                                          </p:val>
                                        </p:tav>
                                      </p:tavLst>
                                    </p:anim>
                                    <p:anim calcmode="lin" valueType="num">
                                      <p:cBhvr>
                                        <p:cTn id="49" dur="700" fill="hold"/>
                                        <p:tgtEl>
                                          <p:spTgt spid="35"/>
                                        </p:tgtEl>
                                        <p:attrNameLst>
                                          <p:attrName>ppt_h</p:attrName>
                                        </p:attrNameLst>
                                      </p:cBhvr>
                                      <p:tavLst>
                                        <p:tav tm="0">
                                          <p:val>
                                            <p:fltVal val="0"/>
                                          </p:val>
                                        </p:tav>
                                        <p:tav tm="100000">
                                          <p:val>
                                            <p:strVal val="#ppt_h"/>
                                          </p:val>
                                        </p:tav>
                                      </p:tavLst>
                                    </p:anim>
                                  </p:childTnLst>
                                </p:cTn>
                              </p:par>
                              <p:par>
                                <p:cTn id="50" presetID="22" presetClass="entr" presetSubtype="8" fill="hold" grpId="0" nodeType="withEffect">
                                  <p:stCondLst>
                                    <p:cond delay="1400"/>
                                  </p:stCondLst>
                                  <p:childTnLst>
                                    <p:set>
                                      <p:cBhvr>
                                        <p:cTn id="51" dur="1" fill="hold">
                                          <p:stCondLst>
                                            <p:cond delay="0"/>
                                          </p:stCondLst>
                                        </p:cTn>
                                        <p:tgtEl>
                                          <p:spTgt spid="34"/>
                                        </p:tgtEl>
                                        <p:attrNameLst>
                                          <p:attrName>style.visibility</p:attrName>
                                        </p:attrNameLst>
                                      </p:cBhvr>
                                      <p:to>
                                        <p:strVal val="visible"/>
                                      </p:to>
                                    </p:set>
                                    <p:animEffect transition="in" filter="wipe(left)">
                                      <p:cBhvr>
                                        <p:cTn id="52" dur="700"/>
                                        <p:tgtEl>
                                          <p:spTgt spid="34"/>
                                        </p:tgtEl>
                                      </p:cBhvr>
                                    </p:animEffect>
                                  </p:childTnLst>
                                </p:cTn>
                              </p:par>
                              <p:par>
                                <p:cTn id="53" presetID="17" presetClass="entr" presetSubtype="1" fill="hold" grpId="0" nodeType="withEffect">
                                  <p:stCondLst>
                                    <p:cond delay="1600"/>
                                  </p:stCondLst>
                                  <p:iterate type="lt">
                                    <p:tmPct val="40000"/>
                                  </p:iterate>
                                  <p:childTnLst>
                                    <p:set>
                                      <p:cBhvr>
                                        <p:cTn id="54" dur="1" fill="hold">
                                          <p:stCondLst>
                                            <p:cond delay="0"/>
                                          </p:stCondLst>
                                        </p:cTn>
                                        <p:tgtEl>
                                          <p:spTgt spid="37"/>
                                        </p:tgtEl>
                                        <p:attrNameLst>
                                          <p:attrName>style.visibility</p:attrName>
                                        </p:attrNameLst>
                                      </p:cBhvr>
                                      <p:to>
                                        <p:strVal val="visible"/>
                                      </p:to>
                                    </p:set>
                                    <p:anim calcmode="lin" valueType="num">
                                      <p:cBhvr>
                                        <p:cTn id="55" dur="700" fill="hold"/>
                                        <p:tgtEl>
                                          <p:spTgt spid="37"/>
                                        </p:tgtEl>
                                        <p:attrNameLst>
                                          <p:attrName>ppt_x</p:attrName>
                                        </p:attrNameLst>
                                      </p:cBhvr>
                                      <p:tavLst>
                                        <p:tav tm="0">
                                          <p:val>
                                            <p:strVal val="#ppt_x"/>
                                          </p:val>
                                        </p:tav>
                                        <p:tav tm="100000">
                                          <p:val>
                                            <p:strVal val="#ppt_x"/>
                                          </p:val>
                                        </p:tav>
                                      </p:tavLst>
                                    </p:anim>
                                    <p:anim calcmode="lin" valueType="num">
                                      <p:cBhvr>
                                        <p:cTn id="56" dur="700" fill="hold"/>
                                        <p:tgtEl>
                                          <p:spTgt spid="37"/>
                                        </p:tgtEl>
                                        <p:attrNameLst>
                                          <p:attrName>ppt_y</p:attrName>
                                        </p:attrNameLst>
                                      </p:cBhvr>
                                      <p:tavLst>
                                        <p:tav tm="0">
                                          <p:val>
                                            <p:strVal val="#ppt_y-#ppt_h/2"/>
                                          </p:val>
                                        </p:tav>
                                        <p:tav tm="100000">
                                          <p:val>
                                            <p:strVal val="#ppt_y"/>
                                          </p:val>
                                        </p:tav>
                                      </p:tavLst>
                                    </p:anim>
                                    <p:anim calcmode="lin" valueType="num">
                                      <p:cBhvr>
                                        <p:cTn id="57" dur="700" fill="hold"/>
                                        <p:tgtEl>
                                          <p:spTgt spid="37"/>
                                        </p:tgtEl>
                                        <p:attrNameLst>
                                          <p:attrName>ppt_w</p:attrName>
                                        </p:attrNameLst>
                                      </p:cBhvr>
                                      <p:tavLst>
                                        <p:tav tm="0">
                                          <p:val>
                                            <p:strVal val="#ppt_w"/>
                                          </p:val>
                                        </p:tav>
                                        <p:tav tm="100000">
                                          <p:val>
                                            <p:strVal val="#ppt_w"/>
                                          </p:val>
                                        </p:tav>
                                      </p:tavLst>
                                    </p:anim>
                                    <p:anim calcmode="lin" valueType="num">
                                      <p:cBhvr>
                                        <p:cTn id="58" dur="700" fill="hold"/>
                                        <p:tgtEl>
                                          <p:spTgt spid="37"/>
                                        </p:tgtEl>
                                        <p:attrNameLst>
                                          <p:attrName>ppt_h</p:attrName>
                                        </p:attrNameLst>
                                      </p:cBhvr>
                                      <p:tavLst>
                                        <p:tav tm="0">
                                          <p:val>
                                            <p:fltVal val="0"/>
                                          </p:val>
                                        </p:tav>
                                        <p:tav tm="100000">
                                          <p:val>
                                            <p:strVal val="#ppt_h"/>
                                          </p:val>
                                        </p:tav>
                                      </p:tavLst>
                                    </p:anim>
                                  </p:childTnLst>
                                </p:cTn>
                              </p:par>
                              <p:par>
                                <p:cTn id="59" presetID="22" presetClass="entr" presetSubtype="8" fill="hold" grpId="0" nodeType="withEffect">
                                  <p:stCondLst>
                                    <p:cond delay="1600"/>
                                  </p:stCondLst>
                                  <p:childTnLst>
                                    <p:set>
                                      <p:cBhvr>
                                        <p:cTn id="60" dur="1" fill="hold">
                                          <p:stCondLst>
                                            <p:cond delay="0"/>
                                          </p:stCondLst>
                                        </p:cTn>
                                        <p:tgtEl>
                                          <p:spTgt spid="36"/>
                                        </p:tgtEl>
                                        <p:attrNameLst>
                                          <p:attrName>style.visibility</p:attrName>
                                        </p:attrNameLst>
                                      </p:cBhvr>
                                      <p:to>
                                        <p:strVal val="visible"/>
                                      </p:to>
                                    </p:set>
                                    <p:animEffect transition="in" filter="wipe(left)">
                                      <p:cBhvr>
                                        <p:cTn id="61" dur="7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32" grpId="0"/>
      <p:bldP spid="33" grpId="0"/>
      <p:bldP spid="34" grpId="0"/>
      <p:bldP spid="35" grpId="0"/>
      <p:bldP spid="36" grpId="0"/>
      <p:bldP spid="37"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9" name="Group 58"/>
          <p:cNvGrpSpPr/>
          <p:nvPr/>
        </p:nvGrpSpPr>
        <p:grpSpPr>
          <a:xfrm>
            <a:off x="6760950" y="2065266"/>
            <a:ext cx="4209180" cy="4426319"/>
            <a:chOff x="6232318" y="1631840"/>
            <a:chExt cx="4969784" cy="5226160"/>
          </a:xfrm>
        </p:grpSpPr>
        <p:sp>
          <p:nvSpPr>
            <p:cNvPr id="4" name="Freeform 5"/>
            <p:cNvSpPr>
              <a:spLocks noEditPoints="1"/>
            </p:cNvSpPr>
            <p:nvPr/>
          </p:nvSpPr>
          <p:spPr bwMode="auto">
            <a:xfrm>
              <a:off x="7783740" y="4766317"/>
              <a:ext cx="1781183" cy="2091683"/>
            </a:xfrm>
            <a:custGeom>
              <a:avLst/>
              <a:gdLst>
                <a:gd name="T0" fmla="*/ 27 w 764"/>
                <a:gd name="T1" fmla="*/ 536 h 897"/>
                <a:gd name="T2" fmla="*/ 37 w 764"/>
                <a:gd name="T3" fmla="*/ 614 h 897"/>
                <a:gd name="T4" fmla="*/ 23 w 764"/>
                <a:gd name="T5" fmla="*/ 649 h 897"/>
                <a:gd name="T6" fmla="*/ 171 w 764"/>
                <a:gd name="T7" fmla="*/ 735 h 897"/>
                <a:gd name="T8" fmla="*/ 170 w 764"/>
                <a:gd name="T9" fmla="*/ 764 h 897"/>
                <a:gd name="T10" fmla="*/ 197 w 764"/>
                <a:gd name="T11" fmla="*/ 887 h 897"/>
                <a:gd name="T12" fmla="*/ 589 w 764"/>
                <a:gd name="T13" fmla="*/ 897 h 897"/>
                <a:gd name="T14" fmla="*/ 522 w 764"/>
                <a:gd name="T15" fmla="*/ 818 h 897"/>
                <a:gd name="T16" fmla="*/ 524 w 764"/>
                <a:gd name="T17" fmla="*/ 670 h 897"/>
                <a:gd name="T18" fmla="*/ 585 w 764"/>
                <a:gd name="T19" fmla="*/ 615 h 897"/>
                <a:gd name="T20" fmla="*/ 640 w 764"/>
                <a:gd name="T21" fmla="*/ 537 h 897"/>
                <a:gd name="T22" fmla="*/ 640 w 764"/>
                <a:gd name="T23" fmla="*/ 558 h 897"/>
                <a:gd name="T24" fmla="*/ 686 w 764"/>
                <a:gd name="T25" fmla="*/ 508 h 897"/>
                <a:gd name="T26" fmla="*/ 695 w 764"/>
                <a:gd name="T27" fmla="*/ 493 h 897"/>
                <a:gd name="T28" fmla="*/ 764 w 764"/>
                <a:gd name="T29" fmla="*/ 446 h 897"/>
                <a:gd name="T30" fmla="*/ 751 w 764"/>
                <a:gd name="T31" fmla="*/ 442 h 897"/>
                <a:gd name="T32" fmla="*/ 700 w 764"/>
                <a:gd name="T33" fmla="*/ 349 h 897"/>
                <a:gd name="T34" fmla="*/ 702 w 764"/>
                <a:gd name="T35" fmla="*/ 332 h 897"/>
                <a:gd name="T36" fmla="*/ 715 w 764"/>
                <a:gd name="T37" fmla="*/ 345 h 897"/>
                <a:gd name="T38" fmla="*/ 694 w 764"/>
                <a:gd name="T39" fmla="*/ 268 h 897"/>
                <a:gd name="T40" fmla="*/ 694 w 764"/>
                <a:gd name="T41" fmla="*/ 264 h 897"/>
                <a:gd name="T42" fmla="*/ 639 w 764"/>
                <a:gd name="T43" fmla="*/ 208 h 897"/>
                <a:gd name="T44" fmla="*/ 654 w 764"/>
                <a:gd name="T45" fmla="*/ 216 h 897"/>
                <a:gd name="T46" fmla="*/ 692 w 764"/>
                <a:gd name="T47" fmla="*/ 255 h 897"/>
                <a:gd name="T48" fmla="*/ 651 w 764"/>
                <a:gd name="T49" fmla="*/ 178 h 897"/>
                <a:gd name="T50" fmla="*/ 646 w 764"/>
                <a:gd name="T51" fmla="*/ 173 h 897"/>
                <a:gd name="T52" fmla="*/ 620 w 764"/>
                <a:gd name="T53" fmla="*/ 109 h 897"/>
                <a:gd name="T54" fmla="*/ 516 w 764"/>
                <a:gd name="T55" fmla="*/ 139 h 897"/>
                <a:gd name="T56" fmla="*/ 408 w 764"/>
                <a:gd name="T57" fmla="*/ 62 h 897"/>
                <a:gd name="T58" fmla="*/ 381 w 764"/>
                <a:gd name="T59" fmla="*/ 92 h 897"/>
                <a:gd name="T60" fmla="*/ 383 w 764"/>
                <a:gd name="T61" fmla="*/ 73 h 897"/>
                <a:gd name="T62" fmla="*/ 367 w 764"/>
                <a:gd name="T63" fmla="*/ 96 h 897"/>
                <a:gd name="T64" fmla="*/ 348 w 764"/>
                <a:gd name="T65" fmla="*/ 68 h 897"/>
                <a:gd name="T66" fmla="*/ 290 w 764"/>
                <a:gd name="T67" fmla="*/ 59 h 897"/>
                <a:gd name="T68" fmla="*/ 281 w 764"/>
                <a:gd name="T69" fmla="*/ 59 h 897"/>
                <a:gd name="T70" fmla="*/ 291 w 764"/>
                <a:gd name="T71" fmla="*/ 41 h 897"/>
                <a:gd name="T72" fmla="*/ 269 w 764"/>
                <a:gd name="T73" fmla="*/ 62 h 897"/>
                <a:gd name="T74" fmla="*/ 201 w 764"/>
                <a:gd name="T75" fmla="*/ 86 h 897"/>
                <a:gd name="T76" fmla="*/ 161 w 764"/>
                <a:gd name="T77" fmla="*/ 93 h 897"/>
                <a:gd name="T78" fmla="*/ 156 w 764"/>
                <a:gd name="T79" fmla="*/ 96 h 897"/>
                <a:gd name="T80" fmla="*/ 133 w 764"/>
                <a:gd name="T81" fmla="*/ 81 h 897"/>
                <a:gd name="T82" fmla="*/ 73 w 764"/>
                <a:gd name="T83" fmla="*/ 164 h 897"/>
                <a:gd name="T84" fmla="*/ 71 w 764"/>
                <a:gd name="T85" fmla="*/ 166 h 897"/>
                <a:gd name="T86" fmla="*/ 54 w 764"/>
                <a:gd name="T87" fmla="*/ 180 h 897"/>
                <a:gd name="T88" fmla="*/ 91 w 764"/>
                <a:gd name="T89" fmla="*/ 189 h 897"/>
                <a:gd name="T90" fmla="*/ 131 w 764"/>
                <a:gd name="T91" fmla="*/ 251 h 897"/>
                <a:gd name="T92" fmla="*/ 125 w 764"/>
                <a:gd name="T93" fmla="*/ 285 h 897"/>
                <a:gd name="T94" fmla="*/ 93 w 764"/>
                <a:gd name="T95" fmla="*/ 339 h 897"/>
                <a:gd name="T96" fmla="*/ 81 w 764"/>
                <a:gd name="T97" fmla="*/ 389 h 897"/>
                <a:gd name="T98" fmla="*/ 17 w 764"/>
                <a:gd name="T99" fmla="*/ 446 h 897"/>
                <a:gd name="T100" fmla="*/ 35 w 764"/>
                <a:gd name="T101" fmla="*/ 506 h 897"/>
                <a:gd name="T102" fmla="*/ 637 w 764"/>
                <a:gd name="T103" fmla="*/ 203 h 897"/>
                <a:gd name="T104" fmla="*/ 629 w 764"/>
                <a:gd name="T105" fmla="*/ 187 h 897"/>
                <a:gd name="T106" fmla="*/ 656 w 764"/>
                <a:gd name="T107" fmla="*/ 204 h 897"/>
                <a:gd name="T108" fmla="*/ 616 w 764"/>
                <a:gd name="T109" fmla="*/ 178 h 897"/>
                <a:gd name="T110" fmla="*/ 642 w 764"/>
                <a:gd name="T111" fmla="*/ 175 h 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64" h="897">
                  <a:moveTo>
                    <a:pt x="35" y="506"/>
                  </a:moveTo>
                  <a:cubicBezTo>
                    <a:pt x="52" y="520"/>
                    <a:pt x="27" y="536"/>
                    <a:pt x="27" y="536"/>
                  </a:cubicBezTo>
                  <a:cubicBezTo>
                    <a:pt x="17" y="554"/>
                    <a:pt x="43" y="573"/>
                    <a:pt x="43" y="573"/>
                  </a:cubicBezTo>
                  <a:cubicBezTo>
                    <a:pt x="17" y="597"/>
                    <a:pt x="37" y="614"/>
                    <a:pt x="37" y="614"/>
                  </a:cubicBezTo>
                  <a:cubicBezTo>
                    <a:pt x="44" y="619"/>
                    <a:pt x="36" y="627"/>
                    <a:pt x="36" y="627"/>
                  </a:cubicBezTo>
                  <a:cubicBezTo>
                    <a:pt x="29" y="632"/>
                    <a:pt x="23" y="649"/>
                    <a:pt x="23" y="649"/>
                  </a:cubicBezTo>
                  <a:cubicBezTo>
                    <a:pt x="4" y="715"/>
                    <a:pt x="60" y="730"/>
                    <a:pt x="60" y="730"/>
                  </a:cubicBezTo>
                  <a:cubicBezTo>
                    <a:pt x="83" y="739"/>
                    <a:pt x="171" y="735"/>
                    <a:pt x="171" y="735"/>
                  </a:cubicBezTo>
                  <a:cubicBezTo>
                    <a:pt x="171" y="736"/>
                    <a:pt x="171" y="736"/>
                    <a:pt x="171" y="736"/>
                  </a:cubicBezTo>
                  <a:cubicBezTo>
                    <a:pt x="171" y="736"/>
                    <a:pt x="174" y="748"/>
                    <a:pt x="170" y="764"/>
                  </a:cubicBezTo>
                  <a:cubicBezTo>
                    <a:pt x="166" y="781"/>
                    <a:pt x="176" y="813"/>
                    <a:pt x="179" y="823"/>
                  </a:cubicBezTo>
                  <a:cubicBezTo>
                    <a:pt x="182" y="834"/>
                    <a:pt x="189" y="881"/>
                    <a:pt x="197" y="887"/>
                  </a:cubicBezTo>
                  <a:cubicBezTo>
                    <a:pt x="200" y="889"/>
                    <a:pt x="202" y="893"/>
                    <a:pt x="203" y="897"/>
                  </a:cubicBezTo>
                  <a:cubicBezTo>
                    <a:pt x="589" y="897"/>
                    <a:pt x="589" y="897"/>
                    <a:pt x="589" y="897"/>
                  </a:cubicBezTo>
                  <a:cubicBezTo>
                    <a:pt x="580" y="887"/>
                    <a:pt x="572" y="878"/>
                    <a:pt x="565" y="871"/>
                  </a:cubicBezTo>
                  <a:cubicBezTo>
                    <a:pt x="539" y="845"/>
                    <a:pt x="538" y="838"/>
                    <a:pt x="522" y="818"/>
                  </a:cubicBezTo>
                  <a:cubicBezTo>
                    <a:pt x="506" y="797"/>
                    <a:pt x="504" y="766"/>
                    <a:pt x="503" y="738"/>
                  </a:cubicBezTo>
                  <a:cubicBezTo>
                    <a:pt x="502" y="711"/>
                    <a:pt x="518" y="680"/>
                    <a:pt x="524" y="670"/>
                  </a:cubicBezTo>
                  <a:cubicBezTo>
                    <a:pt x="530" y="659"/>
                    <a:pt x="535" y="658"/>
                    <a:pt x="547" y="646"/>
                  </a:cubicBezTo>
                  <a:cubicBezTo>
                    <a:pt x="559" y="634"/>
                    <a:pt x="567" y="632"/>
                    <a:pt x="585" y="615"/>
                  </a:cubicBezTo>
                  <a:cubicBezTo>
                    <a:pt x="604" y="599"/>
                    <a:pt x="613" y="577"/>
                    <a:pt x="621" y="564"/>
                  </a:cubicBezTo>
                  <a:cubicBezTo>
                    <a:pt x="629" y="550"/>
                    <a:pt x="640" y="537"/>
                    <a:pt x="640" y="537"/>
                  </a:cubicBezTo>
                  <a:cubicBezTo>
                    <a:pt x="635" y="545"/>
                    <a:pt x="643" y="577"/>
                    <a:pt x="640" y="559"/>
                  </a:cubicBezTo>
                  <a:cubicBezTo>
                    <a:pt x="640" y="559"/>
                    <a:pt x="640" y="558"/>
                    <a:pt x="640" y="558"/>
                  </a:cubicBezTo>
                  <a:cubicBezTo>
                    <a:pt x="640" y="539"/>
                    <a:pt x="674" y="496"/>
                    <a:pt x="674" y="496"/>
                  </a:cubicBezTo>
                  <a:cubicBezTo>
                    <a:pt x="673" y="500"/>
                    <a:pt x="686" y="508"/>
                    <a:pt x="686" y="508"/>
                  </a:cubicBezTo>
                  <a:cubicBezTo>
                    <a:pt x="676" y="501"/>
                    <a:pt x="683" y="478"/>
                    <a:pt x="683" y="478"/>
                  </a:cubicBezTo>
                  <a:cubicBezTo>
                    <a:pt x="692" y="470"/>
                    <a:pt x="695" y="493"/>
                    <a:pt x="695" y="493"/>
                  </a:cubicBezTo>
                  <a:cubicBezTo>
                    <a:pt x="712" y="482"/>
                    <a:pt x="701" y="457"/>
                    <a:pt x="701" y="457"/>
                  </a:cubicBezTo>
                  <a:cubicBezTo>
                    <a:pt x="753" y="468"/>
                    <a:pt x="764" y="446"/>
                    <a:pt x="764" y="446"/>
                  </a:cubicBezTo>
                  <a:cubicBezTo>
                    <a:pt x="755" y="456"/>
                    <a:pt x="736" y="450"/>
                    <a:pt x="736" y="450"/>
                  </a:cubicBezTo>
                  <a:cubicBezTo>
                    <a:pt x="749" y="444"/>
                    <a:pt x="751" y="442"/>
                    <a:pt x="751" y="442"/>
                  </a:cubicBezTo>
                  <a:cubicBezTo>
                    <a:pt x="670" y="475"/>
                    <a:pt x="689" y="396"/>
                    <a:pt x="689" y="396"/>
                  </a:cubicBezTo>
                  <a:cubicBezTo>
                    <a:pt x="711" y="374"/>
                    <a:pt x="700" y="349"/>
                    <a:pt x="700" y="349"/>
                  </a:cubicBezTo>
                  <a:cubicBezTo>
                    <a:pt x="715" y="365"/>
                    <a:pt x="701" y="394"/>
                    <a:pt x="701" y="394"/>
                  </a:cubicBezTo>
                  <a:cubicBezTo>
                    <a:pt x="718" y="373"/>
                    <a:pt x="705" y="338"/>
                    <a:pt x="702" y="332"/>
                  </a:cubicBezTo>
                  <a:cubicBezTo>
                    <a:pt x="700" y="326"/>
                    <a:pt x="700" y="318"/>
                    <a:pt x="700" y="318"/>
                  </a:cubicBezTo>
                  <a:cubicBezTo>
                    <a:pt x="714" y="329"/>
                    <a:pt x="715" y="345"/>
                    <a:pt x="715" y="345"/>
                  </a:cubicBezTo>
                  <a:cubicBezTo>
                    <a:pt x="719" y="334"/>
                    <a:pt x="698" y="303"/>
                    <a:pt x="698" y="303"/>
                  </a:cubicBezTo>
                  <a:cubicBezTo>
                    <a:pt x="702" y="294"/>
                    <a:pt x="694" y="268"/>
                    <a:pt x="694" y="268"/>
                  </a:cubicBezTo>
                  <a:cubicBezTo>
                    <a:pt x="702" y="263"/>
                    <a:pt x="715" y="275"/>
                    <a:pt x="715" y="275"/>
                  </a:cubicBezTo>
                  <a:cubicBezTo>
                    <a:pt x="712" y="265"/>
                    <a:pt x="694" y="264"/>
                    <a:pt x="694" y="264"/>
                  </a:cubicBezTo>
                  <a:cubicBezTo>
                    <a:pt x="694" y="259"/>
                    <a:pt x="678" y="249"/>
                    <a:pt x="678" y="249"/>
                  </a:cubicBezTo>
                  <a:cubicBezTo>
                    <a:pt x="671" y="224"/>
                    <a:pt x="639" y="208"/>
                    <a:pt x="639" y="208"/>
                  </a:cubicBezTo>
                  <a:cubicBezTo>
                    <a:pt x="645" y="207"/>
                    <a:pt x="651" y="207"/>
                    <a:pt x="655" y="208"/>
                  </a:cubicBezTo>
                  <a:cubicBezTo>
                    <a:pt x="655" y="213"/>
                    <a:pt x="654" y="216"/>
                    <a:pt x="654" y="216"/>
                  </a:cubicBezTo>
                  <a:cubicBezTo>
                    <a:pt x="655" y="213"/>
                    <a:pt x="656" y="211"/>
                    <a:pt x="656" y="208"/>
                  </a:cubicBezTo>
                  <a:cubicBezTo>
                    <a:pt x="687" y="215"/>
                    <a:pt x="692" y="255"/>
                    <a:pt x="692" y="255"/>
                  </a:cubicBezTo>
                  <a:cubicBezTo>
                    <a:pt x="689" y="221"/>
                    <a:pt x="672" y="209"/>
                    <a:pt x="657" y="205"/>
                  </a:cubicBezTo>
                  <a:cubicBezTo>
                    <a:pt x="660" y="193"/>
                    <a:pt x="657" y="184"/>
                    <a:pt x="651" y="178"/>
                  </a:cubicBezTo>
                  <a:cubicBezTo>
                    <a:pt x="662" y="168"/>
                    <a:pt x="658" y="154"/>
                    <a:pt x="658" y="154"/>
                  </a:cubicBezTo>
                  <a:cubicBezTo>
                    <a:pt x="656" y="164"/>
                    <a:pt x="652" y="169"/>
                    <a:pt x="646" y="173"/>
                  </a:cubicBezTo>
                  <a:cubicBezTo>
                    <a:pt x="626" y="156"/>
                    <a:pt x="588" y="154"/>
                    <a:pt x="588" y="154"/>
                  </a:cubicBezTo>
                  <a:cubicBezTo>
                    <a:pt x="622" y="139"/>
                    <a:pt x="620" y="109"/>
                    <a:pt x="620" y="109"/>
                  </a:cubicBezTo>
                  <a:cubicBezTo>
                    <a:pt x="613" y="149"/>
                    <a:pt x="576" y="150"/>
                    <a:pt x="566" y="145"/>
                  </a:cubicBezTo>
                  <a:cubicBezTo>
                    <a:pt x="556" y="140"/>
                    <a:pt x="531" y="143"/>
                    <a:pt x="516" y="139"/>
                  </a:cubicBezTo>
                  <a:cubicBezTo>
                    <a:pt x="501" y="136"/>
                    <a:pt x="482" y="114"/>
                    <a:pt x="482" y="114"/>
                  </a:cubicBezTo>
                  <a:cubicBezTo>
                    <a:pt x="483" y="50"/>
                    <a:pt x="408" y="62"/>
                    <a:pt x="408" y="62"/>
                  </a:cubicBezTo>
                  <a:cubicBezTo>
                    <a:pt x="398" y="36"/>
                    <a:pt x="368" y="45"/>
                    <a:pt x="368" y="45"/>
                  </a:cubicBezTo>
                  <a:cubicBezTo>
                    <a:pt x="439" y="56"/>
                    <a:pt x="381" y="92"/>
                    <a:pt x="381" y="92"/>
                  </a:cubicBezTo>
                  <a:cubicBezTo>
                    <a:pt x="381" y="92"/>
                    <a:pt x="387" y="95"/>
                    <a:pt x="379" y="92"/>
                  </a:cubicBezTo>
                  <a:cubicBezTo>
                    <a:pt x="371" y="88"/>
                    <a:pt x="383" y="73"/>
                    <a:pt x="383" y="73"/>
                  </a:cubicBezTo>
                  <a:cubicBezTo>
                    <a:pt x="368" y="84"/>
                    <a:pt x="379" y="97"/>
                    <a:pt x="379" y="97"/>
                  </a:cubicBezTo>
                  <a:cubicBezTo>
                    <a:pt x="388" y="105"/>
                    <a:pt x="377" y="99"/>
                    <a:pt x="367" y="96"/>
                  </a:cubicBezTo>
                  <a:cubicBezTo>
                    <a:pt x="358" y="93"/>
                    <a:pt x="348" y="90"/>
                    <a:pt x="348" y="90"/>
                  </a:cubicBezTo>
                  <a:cubicBezTo>
                    <a:pt x="334" y="81"/>
                    <a:pt x="348" y="68"/>
                    <a:pt x="348" y="68"/>
                  </a:cubicBezTo>
                  <a:cubicBezTo>
                    <a:pt x="359" y="59"/>
                    <a:pt x="366" y="87"/>
                    <a:pt x="366" y="87"/>
                  </a:cubicBezTo>
                  <a:cubicBezTo>
                    <a:pt x="360" y="36"/>
                    <a:pt x="290" y="59"/>
                    <a:pt x="290" y="59"/>
                  </a:cubicBezTo>
                  <a:cubicBezTo>
                    <a:pt x="326" y="20"/>
                    <a:pt x="354" y="36"/>
                    <a:pt x="354" y="36"/>
                  </a:cubicBezTo>
                  <a:cubicBezTo>
                    <a:pt x="328" y="16"/>
                    <a:pt x="281" y="59"/>
                    <a:pt x="281" y="59"/>
                  </a:cubicBezTo>
                  <a:cubicBezTo>
                    <a:pt x="285" y="47"/>
                    <a:pt x="308" y="35"/>
                    <a:pt x="308" y="35"/>
                  </a:cubicBezTo>
                  <a:cubicBezTo>
                    <a:pt x="301" y="34"/>
                    <a:pt x="291" y="41"/>
                    <a:pt x="291" y="41"/>
                  </a:cubicBezTo>
                  <a:cubicBezTo>
                    <a:pt x="307" y="18"/>
                    <a:pt x="317" y="32"/>
                    <a:pt x="317" y="32"/>
                  </a:cubicBezTo>
                  <a:cubicBezTo>
                    <a:pt x="307" y="0"/>
                    <a:pt x="269" y="62"/>
                    <a:pt x="269" y="62"/>
                  </a:cubicBezTo>
                  <a:cubicBezTo>
                    <a:pt x="253" y="51"/>
                    <a:pt x="240" y="69"/>
                    <a:pt x="240" y="69"/>
                  </a:cubicBezTo>
                  <a:cubicBezTo>
                    <a:pt x="218" y="50"/>
                    <a:pt x="201" y="86"/>
                    <a:pt x="201" y="86"/>
                  </a:cubicBezTo>
                  <a:cubicBezTo>
                    <a:pt x="196" y="87"/>
                    <a:pt x="191" y="93"/>
                    <a:pt x="191" y="93"/>
                  </a:cubicBezTo>
                  <a:cubicBezTo>
                    <a:pt x="180" y="85"/>
                    <a:pt x="161" y="93"/>
                    <a:pt x="161" y="93"/>
                  </a:cubicBezTo>
                  <a:cubicBezTo>
                    <a:pt x="164" y="68"/>
                    <a:pt x="185" y="65"/>
                    <a:pt x="192" y="65"/>
                  </a:cubicBezTo>
                  <a:cubicBezTo>
                    <a:pt x="158" y="65"/>
                    <a:pt x="156" y="96"/>
                    <a:pt x="156" y="96"/>
                  </a:cubicBezTo>
                  <a:cubicBezTo>
                    <a:pt x="141" y="85"/>
                    <a:pt x="99" y="105"/>
                    <a:pt x="99" y="105"/>
                  </a:cubicBezTo>
                  <a:cubicBezTo>
                    <a:pt x="105" y="71"/>
                    <a:pt x="133" y="81"/>
                    <a:pt x="133" y="81"/>
                  </a:cubicBezTo>
                  <a:cubicBezTo>
                    <a:pt x="101" y="65"/>
                    <a:pt x="91" y="115"/>
                    <a:pt x="91" y="115"/>
                  </a:cubicBezTo>
                  <a:cubicBezTo>
                    <a:pt x="71" y="123"/>
                    <a:pt x="73" y="164"/>
                    <a:pt x="73" y="164"/>
                  </a:cubicBezTo>
                  <a:cubicBezTo>
                    <a:pt x="63" y="160"/>
                    <a:pt x="65" y="147"/>
                    <a:pt x="65" y="147"/>
                  </a:cubicBezTo>
                  <a:cubicBezTo>
                    <a:pt x="60" y="158"/>
                    <a:pt x="71" y="166"/>
                    <a:pt x="71" y="166"/>
                  </a:cubicBezTo>
                  <a:cubicBezTo>
                    <a:pt x="68" y="174"/>
                    <a:pt x="74" y="185"/>
                    <a:pt x="74" y="185"/>
                  </a:cubicBezTo>
                  <a:cubicBezTo>
                    <a:pt x="64" y="187"/>
                    <a:pt x="54" y="180"/>
                    <a:pt x="54" y="180"/>
                  </a:cubicBezTo>
                  <a:cubicBezTo>
                    <a:pt x="61" y="191"/>
                    <a:pt x="91" y="188"/>
                    <a:pt x="91" y="188"/>
                  </a:cubicBezTo>
                  <a:cubicBezTo>
                    <a:pt x="91" y="188"/>
                    <a:pt x="102" y="171"/>
                    <a:pt x="91" y="189"/>
                  </a:cubicBezTo>
                  <a:cubicBezTo>
                    <a:pt x="81" y="207"/>
                    <a:pt x="129" y="230"/>
                    <a:pt x="129" y="230"/>
                  </a:cubicBezTo>
                  <a:cubicBezTo>
                    <a:pt x="115" y="237"/>
                    <a:pt x="131" y="251"/>
                    <a:pt x="131" y="251"/>
                  </a:cubicBezTo>
                  <a:cubicBezTo>
                    <a:pt x="118" y="231"/>
                    <a:pt x="146" y="232"/>
                    <a:pt x="146" y="232"/>
                  </a:cubicBezTo>
                  <a:cubicBezTo>
                    <a:pt x="144" y="235"/>
                    <a:pt x="129" y="277"/>
                    <a:pt x="125" y="285"/>
                  </a:cubicBezTo>
                  <a:cubicBezTo>
                    <a:pt x="122" y="293"/>
                    <a:pt x="119" y="297"/>
                    <a:pt x="109" y="310"/>
                  </a:cubicBezTo>
                  <a:cubicBezTo>
                    <a:pt x="99" y="324"/>
                    <a:pt x="93" y="339"/>
                    <a:pt x="93" y="339"/>
                  </a:cubicBezTo>
                  <a:cubicBezTo>
                    <a:pt x="81" y="351"/>
                    <a:pt x="98" y="365"/>
                    <a:pt x="98" y="365"/>
                  </a:cubicBezTo>
                  <a:cubicBezTo>
                    <a:pt x="103" y="370"/>
                    <a:pt x="98" y="382"/>
                    <a:pt x="81" y="389"/>
                  </a:cubicBezTo>
                  <a:cubicBezTo>
                    <a:pt x="65" y="396"/>
                    <a:pt x="57" y="408"/>
                    <a:pt x="51" y="414"/>
                  </a:cubicBezTo>
                  <a:cubicBezTo>
                    <a:pt x="45" y="419"/>
                    <a:pt x="35" y="428"/>
                    <a:pt x="17" y="446"/>
                  </a:cubicBezTo>
                  <a:cubicBezTo>
                    <a:pt x="0" y="463"/>
                    <a:pt x="6" y="475"/>
                    <a:pt x="6" y="475"/>
                  </a:cubicBezTo>
                  <a:cubicBezTo>
                    <a:pt x="9" y="496"/>
                    <a:pt x="35" y="506"/>
                    <a:pt x="35" y="506"/>
                  </a:cubicBezTo>
                  <a:close/>
                  <a:moveTo>
                    <a:pt x="656" y="204"/>
                  </a:moveTo>
                  <a:cubicBezTo>
                    <a:pt x="645" y="202"/>
                    <a:pt x="637" y="203"/>
                    <a:pt x="637" y="203"/>
                  </a:cubicBezTo>
                  <a:cubicBezTo>
                    <a:pt x="638" y="198"/>
                    <a:pt x="628" y="193"/>
                    <a:pt x="628" y="193"/>
                  </a:cubicBezTo>
                  <a:cubicBezTo>
                    <a:pt x="629" y="190"/>
                    <a:pt x="629" y="187"/>
                    <a:pt x="629" y="187"/>
                  </a:cubicBezTo>
                  <a:cubicBezTo>
                    <a:pt x="637" y="185"/>
                    <a:pt x="643" y="183"/>
                    <a:pt x="648" y="180"/>
                  </a:cubicBezTo>
                  <a:cubicBezTo>
                    <a:pt x="655" y="188"/>
                    <a:pt x="657" y="197"/>
                    <a:pt x="656" y="204"/>
                  </a:cubicBezTo>
                  <a:close/>
                  <a:moveTo>
                    <a:pt x="642" y="175"/>
                  </a:moveTo>
                  <a:cubicBezTo>
                    <a:pt x="630" y="181"/>
                    <a:pt x="616" y="178"/>
                    <a:pt x="616" y="178"/>
                  </a:cubicBezTo>
                  <a:cubicBezTo>
                    <a:pt x="618" y="173"/>
                    <a:pt x="605" y="168"/>
                    <a:pt x="605" y="168"/>
                  </a:cubicBezTo>
                  <a:cubicBezTo>
                    <a:pt x="623" y="168"/>
                    <a:pt x="634" y="171"/>
                    <a:pt x="642" y="175"/>
                  </a:cubicBezTo>
                  <a:close/>
                </a:path>
              </a:pathLst>
            </a:custGeom>
            <a:solidFill>
              <a:schemeClr val="accent1"/>
            </a:solidFill>
            <a:ln>
              <a:noFill/>
            </a:ln>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5" name="Group 4"/>
            <p:cNvGrpSpPr/>
            <p:nvPr/>
          </p:nvGrpSpPr>
          <p:grpSpPr>
            <a:xfrm>
              <a:off x="6911115" y="4116699"/>
              <a:ext cx="934635" cy="960622"/>
              <a:chOff x="6746504" y="3812399"/>
              <a:chExt cx="1130908" cy="1162352"/>
            </a:xfrm>
          </p:grpSpPr>
          <p:sp>
            <p:nvSpPr>
              <p:cNvPr id="6" name="Freeform 6"/>
              <p:cNvSpPr>
                <a:spLocks/>
              </p:cNvSpPr>
              <p:nvPr/>
            </p:nvSpPr>
            <p:spPr bwMode="auto">
              <a:xfrm>
                <a:off x="6746504" y="3812399"/>
                <a:ext cx="1130908" cy="1162352"/>
              </a:xfrm>
              <a:custGeom>
                <a:avLst/>
                <a:gdLst>
                  <a:gd name="T0" fmla="*/ 419 w 441"/>
                  <a:gd name="T1" fmla="*/ 163 h 453"/>
                  <a:gd name="T2" fmla="*/ 166 w 441"/>
                  <a:gd name="T3" fmla="*/ 34 h 453"/>
                  <a:gd name="T4" fmla="*/ 33 w 441"/>
                  <a:gd name="T5" fmla="*/ 285 h 453"/>
                  <a:gd name="T6" fmla="*/ 286 w 441"/>
                  <a:gd name="T7" fmla="*/ 415 h 453"/>
                  <a:gd name="T8" fmla="*/ 299 w 441"/>
                  <a:gd name="T9" fmla="*/ 410 h 453"/>
                  <a:gd name="T10" fmla="*/ 391 w 441"/>
                  <a:gd name="T11" fmla="*/ 453 h 453"/>
                  <a:gd name="T12" fmla="*/ 373 w 441"/>
                  <a:gd name="T13" fmla="*/ 361 h 453"/>
                  <a:gd name="T14" fmla="*/ 419 w 441"/>
                  <a:gd name="T15" fmla="*/ 163 h 4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41" h="453">
                    <a:moveTo>
                      <a:pt x="419" y="163"/>
                    </a:moveTo>
                    <a:cubicBezTo>
                      <a:pt x="386" y="58"/>
                      <a:pt x="272" y="0"/>
                      <a:pt x="166" y="34"/>
                    </a:cubicBezTo>
                    <a:cubicBezTo>
                      <a:pt x="59" y="67"/>
                      <a:pt x="0" y="180"/>
                      <a:pt x="33" y="285"/>
                    </a:cubicBezTo>
                    <a:cubicBezTo>
                      <a:pt x="66" y="390"/>
                      <a:pt x="180" y="448"/>
                      <a:pt x="286" y="415"/>
                    </a:cubicBezTo>
                    <a:cubicBezTo>
                      <a:pt x="290" y="413"/>
                      <a:pt x="295" y="412"/>
                      <a:pt x="299" y="410"/>
                    </a:cubicBezTo>
                    <a:cubicBezTo>
                      <a:pt x="391" y="453"/>
                      <a:pt x="391" y="453"/>
                      <a:pt x="391" y="453"/>
                    </a:cubicBezTo>
                    <a:cubicBezTo>
                      <a:pt x="373" y="361"/>
                      <a:pt x="373" y="361"/>
                      <a:pt x="373" y="361"/>
                    </a:cubicBezTo>
                    <a:cubicBezTo>
                      <a:pt x="421" y="310"/>
                      <a:pt x="441" y="235"/>
                      <a:pt x="419" y="163"/>
                    </a:cubicBezTo>
                    <a:close/>
                  </a:path>
                </a:pathLst>
              </a:custGeom>
              <a:solidFill>
                <a:schemeClr val="accent1"/>
              </a:solidFill>
              <a:ln>
                <a:noFill/>
              </a:ln>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 name="Freeform 22"/>
              <p:cNvSpPr>
                <a:spLocks noEditPoints="1"/>
              </p:cNvSpPr>
              <p:nvPr/>
            </p:nvSpPr>
            <p:spPr bwMode="auto">
              <a:xfrm>
                <a:off x="6928664" y="4178887"/>
                <a:ext cx="548648" cy="549732"/>
              </a:xfrm>
              <a:custGeom>
                <a:avLst/>
                <a:gdLst>
                  <a:gd name="T0" fmla="*/ 206 w 214"/>
                  <a:gd name="T1" fmla="*/ 84 h 214"/>
                  <a:gd name="T2" fmla="*/ 194 w 214"/>
                  <a:gd name="T3" fmla="*/ 84 h 214"/>
                  <a:gd name="T4" fmla="*/ 185 w 214"/>
                  <a:gd name="T5" fmla="*/ 60 h 214"/>
                  <a:gd name="T6" fmla="*/ 193 w 214"/>
                  <a:gd name="T7" fmla="*/ 52 h 214"/>
                  <a:gd name="T8" fmla="*/ 193 w 214"/>
                  <a:gd name="T9" fmla="*/ 41 h 214"/>
                  <a:gd name="T10" fmla="*/ 170 w 214"/>
                  <a:gd name="T11" fmla="*/ 19 h 214"/>
                  <a:gd name="T12" fmla="*/ 159 w 214"/>
                  <a:gd name="T13" fmla="*/ 19 h 214"/>
                  <a:gd name="T14" fmla="*/ 152 w 214"/>
                  <a:gd name="T15" fmla="*/ 26 h 214"/>
                  <a:gd name="T16" fmla="*/ 130 w 214"/>
                  <a:gd name="T17" fmla="*/ 16 h 214"/>
                  <a:gd name="T18" fmla="*/ 130 w 214"/>
                  <a:gd name="T19" fmla="*/ 8 h 214"/>
                  <a:gd name="T20" fmla="*/ 123 w 214"/>
                  <a:gd name="T21" fmla="*/ 0 h 214"/>
                  <a:gd name="T22" fmla="*/ 91 w 214"/>
                  <a:gd name="T23" fmla="*/ 0 h 214"/>
                  <a:gd name="T24" fmla="*/ 84 w 214"/>
                  <a:gd name="T25" fmla="*/ 8 h 214"/>
                  <a:gd name="T26" fmla="*/ 84 w 214"/>
                  <a:gd name="T27" fmla="*/ 14 h 214"/>
                  <a:gd name="T28" fmla="*/ 56 w 214"/>
                  <a:gd name="T29" fmla="*/ 25 h 214"/>
                  <a:gd name="T30" fmla="*/ 52 w 214"/>
                  <a:gd name="T31" fmla="*/ 21 h 214"/>
                  <a:gd name="T32" fmla="*/ 41 w 214"/>
                  <a:gd name="T33" fmla="*/ 22 h 214"/>
                  <a:gd name="T34" fmla="*/ 19 w 214"/>
                  <a:gd name="T35" fmla="*/ 44 h 214"/>
                  <a:gd name="T36" fmla="*/ 19 w 214"/>
                  <a:gd name="T37" fmla="*/ 55 h 214"/>
                  <a:gd name="T38" fmla="*/ 23 w 214"/>
                  <a:gd name="T39" fmla="*/ 58 h 214"/>
                  <a:gd name="T40" fmla="*/ 13 w 214"/>
                  <a:gd name="T41" fmla="*/ 84 h 214"/>
                  <a:gd name="T42" fmla="*/ 8 w 214"/>
                  <a:gd name="T43" fmla="*/ 84 h 214"/>
                  <a:gd name="T44" fmla="*/ 0 w 214"/>
                  <a:gd name="T45" fmla="*/ 91 h 214"/>
                  <a:gd name="T46" fmla="*/ 0 w 214"/>
                  <a:gd name="T47" fmla="*/ 123 h 214"/>
                  <a:gd name="T48" fmla="*/ 8 w 214"/>
                  <a:gd name="T49" fmla="*/ 131 h 214"/>
                  <a:gd name="T50" fmla="*/ 13 w 214"/>
                  <a:gd name="T51" fmla="*/ 131 h 214"/>
                  <a:gd name="T52" fmla="*/ 26 w 214"/>
                  <a:gd name="T53" fmla="*/ 157 h 214"/>
                  <a:gd name="T54" fmla="*/ 21 w 214"/>
                  <a:gd name="T55" fmla="*/ 162 h 214"/>
                  <a:gd name="T56" fmla="*/ 21 w 214"/>
                  <a:gd name="T57" fmla="*/ 173 h 214"/>
                  <a:gd name="T58" fmla="*/ 44 w 214"/>
                  <a:gd name="T59" fmla="*/ 195 h 214"/>
                  <a:gd name="T60" fmla="*/ 55 w 214"/>
                  <a:gd name="T61" fmla="*/ 195 h 214"/>
                  <a:gd name="T62" fmla="*/ 61 w 214"/>
                  <a:gd name="T63" fmla="*/ 189 h 214"/>
                  <a:gd name="T64" fmla="*/ 84 w 214"/>
                  <a:gd name="T65" fmla="*/ 197 h 214"/>
                  <a:gd name="T66" fmla="*/ 84 w 214"/>
                  <a:gd name="T67" fmla="*/ 206 h 214"/>
                  <a:gd name="T68" fmla="*/ 91 w 214"/>
                  <a:gd name="T69" fmla="*/ 214 h 214"/>
                  <a:gd name="T70" fmla="*/ 123 w 214"/>
                  <a:gd name="T71" fmla="*/ 214 h 214"/>
                  <a:gd name="T72" fmla="*/ 130 w 214"/>
                  <a:gd name="T73" fmla="*/ 206 h 214"/>
                  <a:gd name="T74" fmla="*/ 130 w 214"/>
                  <a:gd name="T75" fmla="*/ 195 h 214"/>
                  <a:gd name="T76" fmla="*/ 153 w 214"/>
                  <a:gd name="T77" fmla="*/ 184 h 214"/>
                  <a:gd name="T78" fmla="*/ 162 w 214"/>
                  <a:gd name="T79" fmla="*/ 193 h 214"/>
                  <a:gd name="T80" fmla="*/ 173 w 214"/>
                  <a:gd name="T81" fmla="*/ 193 h 214"/>
                  <a:gd name="T82" fmla="*/ 195 w 214"/>
                  <a:gd name="T83" fmla="*/ 170 h 214"/>
                  <a:gd name="T84" fmla="*/ 195 w 214"/>
                  <a:gd name="T85" fmla="*/ 159 h 214"/>
                  <a:gd name="T86" fmla="*/ 185 w 214"/>
                  <a:gd name="T87" fmla="*/ 150 h 214"/>
                  <a:gd name="T88" fmla="*/ 193 w 214"/>
                  <a:gd name="T89" fmla="*/ 131 h 214"/>
                  <a:gd name="T90" fmla="*/ 206 w 214"/>
                  <a:gd name="T91" fmla="*/ 131 h 214"/>
                  <a:gd name="T92" fmla="*/ 214 w 214"/>
                  <a:gd name="T93" fmla="*/ 123 h 214"/>
                  <a:gd name="T94" fmla="*/ 214 w 214"/>
                  <a:gd name="T95" fmla="*/ 91 h 214"/>
                  <a:gd name="T96" fmla="*/ 206 w 214"/>
                  <a:gd name="T97" fmla="*/ 84 h 214"/>
                  <a:gd name="T98" fmla="*/ 103 w 214"/>
                  <a:gd name="T99" fmla="*/ 156 h 214"/>
                  <a:gd name="T100" fmla="*/ 53 w 214"/>
                  <a:gd name="T101" fmla="*/ 106 h 214"/>
                  <a:gd name="T102" fmla="*/ 103 w 214"/>
                  <a:gd name="T103" fmla="*/ 55 h 214"/>
                  <a:gd name="T104" fmla="*/ 153 w 214"/>
                  <a:gd name="T105" fmla="*/ 106 h 214"/>
                  <a:gd name="T106" fmla="*/ 103 w 214"/>
                  <a:gd name="T107" fmla="*/ 156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14" h="214">
                    <a:moveTo>
                      <a:pt x="206" y="84"/>
                    </a:moveTo>
                    <a:cubicBezTo>
                      <a:pt x="194" y="84"/>
                      <a:pt x="194" y="84"/>
                      <a:pt x="194" y="84"/>
                    </a:cubicBezTo>
                    <a:cubicBezTo>
                      <a:pt x="192" y="75"/>
                      <a:pt x="189" y="68"/>
                      <a:pt x="185" y="60"/>
                    </a:cubicBezTo>
                    <a:cubicBezTo>
                      <a:pt x="193" y="52"/>
                      <a:pt x="193" y="52"/>
                      <a:pt x="193" y="52"/>
                    </a:cubicBezTo>
                    <a:cubicBezTo>
                      <a:pt x="196" y="49"/>
                      <a:pt x="196" y="44"/>
                      <a:pt x="193" y="41"/>
                    </a:cubicBezTo>
                    <a:cubicBezTo>
                      <a:pt x="170" y="19"/>
                      <a:pt x="170" y="19"/>
                      <a:pt x="170" y="19"/>
                    </a:cubicBezTo>
                    <a:cubicBezTo>
                      <a:pt x="167" y="16"/>
                      <a:pt x="162" y="16"/>
                      <a:pt x="159" y="19"/>
                    </a:cubicBezTo>
                    <a:cubicBezTo>
                      <a:pt x="152" y="26"/>
                      <a:pt x="152" y="26"/>
                      <a:pt x="152" y="26"/>
                    </a:cubicBezTo>
                    <a:cubicBezTo>
                      <a:pt x="146" y="22"/>
                      <a:pt x="138" y="19"/>
                      <a:pt x="130" y="16"/>
                    </a:cubicBezTo>
                    <a:cubicBezTo>
                      <a:pt x="130" y="8"/>
                      <a:pt x="130" y="8"/>
                      <a:pt x="130" y="8"/>
                    </a:cubicBezTo>
                    <a:cubicBezTo>
                      <a:pt x="130" y="4"/>
                      <a:pt x="127" y="0"/>
                      <a:pt x="123" y="0"/>
                    </a:cubicBezTo>
                    <a:cubicBezTo>
                      <a:pt x="91" y="0"/>
                      <a:pt x="91" y="0"/>
                      <a:pt x="91" y="0"/>
                    </a:cubicBezTo>
                    <a:cubicBezTo>
                      <a:pt x="87" y="0"/>
                      <a:pt x="84" y="4"/>
                      <a:pt x="84" y="8"/>
                    </a:cubicBezTo>
                    <a:cubicBezTo>
                      <a:pt x="84" y="14"/>
                      <a:pt x="84" y="14"/>
                      <a:pt x="84" y="14"/>
                    </a:cubicBezTo>
                    <a:cubicBezTo>
                      <a:pt x="74" y="17"/>
                      <a:pt x="64" y="20"/>
                      <a:pt x="56" y="25"/>
                    </a:cubicBezTo>
                    <a:cubicBezTo>
                      <a:pt x="52" y="21"/>
                      <a:pt x="52" y="21"/>
                      <a:pt x="52" y="21"/>
                    </a:cubicBezTo>
                    <a:cubicBezTo>
                      <a:pt x="49" y="18"/>
                      <a:pt x="44" y="19"/>
                      <a:pt x="41" y="22"/>
                    </a:cubicBezTo>
                    <a:cubicBezTo>
                      <a:pt x="19" y="44"/>
                      <a:pt x="19" y="44"/>
                      <a:pt x="19" y="44"/>
                    </a:cubicBezTo>
                    <a:cubicBezTo>
                      <a:pt x="16" y="47"/>
                      <a:pt x="16" y="52"/>
                      <a:pt x="19" y="55"/>
                    </a:cubicBezTo>
                    <a:cubicBezTo>
                      <a:pt x="23" y="58"/>
                      <a:pt x="23" y="58"/>
                      <a:pt x="23" y="58"/>
                    </a:cubicBezTo>
                    <a:cubicBezTo>
                      <a:pt x="18" y="66"/>
                      <a:pt x="15" y="75"/>
                      <a:pt x="13" y="84"/>
                    </a:cubicBezTo>
                    <a:cubicBezTo>
                      <a:pt x="8" y="84"/>
                      <a:pt x="8" y="84"/>
                      <a:pt x="8" y="84"/>
                    </a:cubicBezTo>
                    <a:cubicBezTo>
                      <a:pt x="4" y="84"/>
                      <a:pt x="0" y="87"/>
                      <a:pt x="0" y="91"/>
                    </a:cubicBezTo>
                    <a:cubicBezTo>
                      <a:pt x="0" y="123"/>
                      <a:pt x="0" y="123"/>
                      <a:pt x="0" y="123"/>
                    </a:cubicBezTo>
                    <a:cubicBezTo>
                      <a:pt x="0" y="127"/>
                      <a:pt x="4" y="131"/>
                      <a:pt x="8" y="131"/>
                    </a:cubicBezTo>
                    <a:cubicBezTo>
                      <a:pt x="13" y="131"/>
                      <a:pt x="13" y="131"/>
                      <a:pt x="13" y="131"/>
                    </a:cubicBezTo>
                    <a:cubicBezTo>
                      <a:pt x="16" y="140"/>
                      <a:pt x="20" y="149"/>
                      <a:pt x="26" y="157"/>
                    </a:cubicBezTo>
                    <a:cubicBezTo>
                      <a:pt x="21" y="162"/>
                      <a:pt x="21" y="162"/>
                      <a:pt x="21" y="162"/>
                    </a:cubicBezTo>
                    <a:cubicBezTo>
                      <a:pt x="18" y="165"/>
                      <a:pt x="18" y="170"/>
                      <a:pt x="21" y="173"/>
                    </a:cubicBezTo>
                    <a:cubicBezTo>
                      <a:pt x="44" y="195"/>
                      <a:pt x="44" y="195"/>
                      <a:pt x="44" y="195"/>
                    </a:cubicBezTo>
                    <a:cubicBezTo>
                      <a:pt x="47" y="198"/>
                      <a:pt x="52" y="198"/>
                      <a:pt x="55" y="195"/>
                    </a:cubicBezTo>
                    <a:cubicBezTo>
                      <a:pt x="61" y="189"/>
                      <a:pt x="61" y="189"/>
                      <a:pt x="61" y="189"/>
                    </a:cubicBezTo>
                    <a:cubicBezTo>
                      <a:pt x="68" y="192"/>
                      <a:pt x="76" y="195"/>
                      <a:pt x="84" y="197"/>
                    </a:cubicBezTo>
                    <a:cubicBezTo>
                      <a:pt x="84" y="206"/>
                      <a:pt x="84" y="206"/>
                      <a:pt x="84" y="206"/>
                    </a:cubicBezTo>
                    <a:cubicBezTo>
                      <a:pt x="84" y="211"/>
                      <a:pt x="87" y="214"/>
                      <a:pt x="91" y="214"/>
                    </a:cubicBezTo>
                    <a:cubicBezTo>
                      <a:pt x="123" y="214"/>
                      <a:pt x="123" y="214"/>
                      <a:pt x="123" y="214"/>
                    </a:cubicBezTo>
                    <a:cubicBezTo>
                      <a:pt x="127" y="214"/>
                      <a:pt x="130" y="211"/>
                      <a:pt x="130" y="206"/>
                    </a:cubicBezTo>
                    <a:cubicBezTo>
                      <a:pt x="130" y="195"/>
                      <a:pt x="130" y="195"/>
                      <a:pt x="130" y="195"/>
                    </a:cubicBezTo>
                    <a:cubicBezTo>
                      <a:pt x="139" y="192"/>
                      <a:pt x="146" y="189"/>
                      <a:pt x="153" y="184"/>
                    </a:cubicBezTo>
                    <a:cubicBezTo>
                      <a:pt x="162" y="193"/>
                      <a:pt x="162" y="193"/>
                      <a:pt x="162" y="193"/>
                    </a:cubicBezTo>
                    <a:cubicBezTo>
                      <a:pt x="165" y="196"/>
                      <a:pt x="170" y="196"/>
                      <a:pt x="173" y="193"/>
                    </a:cubicBezTo>
                    <a:cubicBezTo>
                      <a:pt x="195" y="170"/>
                      <a:pt x="195" y="170"/>
                      <a:pt x="195" y="170"/>
                    </a:cubicBezTo>
                    <a:cubicBezTo>
                      <a:pt x="198" y="167"/>
                      <a:pt x="198" y="162"/>
                      <a:pt x="195" y="159"/>
                    </a:cubicBezTo>
                    <a:cubicBezTo>
                      <a:pt x="185" y="150"/>
                      <a:pt x="185" y="150"/>
                      <a:pt x="185" y="150"/>
                    </a:cubicBezTo>
                    <a:cubicBezTo>
                      <a:pt x="188" y="144"/>
                      <a:pt x="191" y="137"/>
                      <a:pt x="193" y="131"/>
                    </a:cubicBezTo>
                    <a:cubicBezTo>
                      <a:pt x="206" y="131"/>
                      <a:pt x="206" y="131"/>
                      <a:pt x="206" y="131"/>
                    </a:cubicBezTo>
                    <a:cubicBezTo>
                      <a:pt x="210" y="131"/>
                      <a:pt x="214" y="127"/>
                      <a:pt x="214" y="123"/>
                    </a:cubicBezTo>
                    <a:cubicBezTo>
                      <a:pt x="214" y="91"/>
                      <a:pt x="214" y="91"/>
                      <a:pt x="214" y="91"/>
                    </a:cubicBezTo>
                    <a:cubicBezTo>
                      <a:pt x="214" y="87"/>
                      <a:pt x="210" y="84"/>
                      <a:pt x="206" y="84"/>
                    </a:cubicBezTo>
                    <a:close/>
                    <a:moveTo>
                      <a:pt x="103" y="156"/>
                    </a:moveTo>
                    <a:cubicBezTo>
                      <a:pt x="76" y="156"/>
                      <a:pt x="53" y="133"/>
                      <a:pt x="53" y="106"/>
                    </a:cubicBezTo>
                    <a:cubicBezTo>
                      <a:pt x="53" y="78"/>
                      <a:pt x="76" y="55"/>
                      <a:pt x="103" y="55"/>
                    </a:cubicBezTo>
                    <a:cubicBezTo>
                      <a:pt x="131" y="55"/>
                      <a:pt x="153" y="78"/>
                      <a:pt x="153" y="106"/>
                    </a:cubicBezTo>
                    <a:cubicBezTo>
                      <a:pt x="153" y="133"/>
                      <a:pt x="131" y="156"/>
                      <a:pt x="103" y="15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 name="Freeform 23"/>
              <p:cNvSpPr>
                <a:spLocks noEditPoints="1"/>
              </p:cNvSpPr>
              <p:nvPr/>
            </p:nvSpPr>
            <p:spPr bwMode="auto">
              <a:xfrm>
                <a:off x="7433940" y="4159370"/>
                <a:ext cx="292757" cy="291672"/>
              </a:xfrm>
              <a:custGeom>
                <a:avLst/>
                <a:gdLst>
                  <a:gd name="T0" fmla="*/ 103 w 114"/>
                  <a:gd name="T1" fmla="*/ 30 h 114"/>
                  <a:gd name="T2" fmla="*/ 97 w 114"/>
                  <a:gd name="T3" fmla="*/ 31 h 114"/>
                  <a:gd name="T4" fmla="*/ 89 w 114"/>
                  <a:gd name="T5" fmla="*/ 21 h 114"/>
                  <a:gd name="T6" fmla="*/ 92 w 114"/>
                  <a:gd name="T7" fmla="*/ 16 h 114"/>
                  <a:gd name="T8" fmla="*/ 90 w 114"/>
                  <a:gd name="T9" fmla="*/ 10 h 114"/>
                  <a:gd name="T10" fmla="*/ 75 w 114"/>
                  <a:gd name="T11" fmla="*/ 3 h 114"/>
                  <a:gd name="T12" fmla="*/ 69 w 114"/>
                  <a:gd name="T13" fmla="*/ 5 h 114"/>
                  <a:gd name="T14" fmla="*/ 67 w 114"/>
                  <a:gd name="T15" fmla="*/ 9 h 114"/>
                  <a:gd name="T16" fmla="*/ 54 w 114"/>
                  <a:gd name="T17" fmla="*/ 8 h 114"/>
                  <a:gd name="T18" fmla="*/ 53 w 114"/>
                  <a:gd name="T19" fmla="*/ 3 h 114"/>
                  <a:gd name="T20" fmla="*/ 48 w 114"/>
                  <a:gd name="T21" fmla="*/ 1 h 114"/>
                  <a:gd name="T22" fmla="*/ 32 w 114"/>
                  <a:gd name="T23" fmla="*/ 6 h 114"/>
                  <a:gd name="T24" fmla="*/ 29 w 114"/>
                  <a:gd name="T25" fmla="*/ 11 h 114"/>
                  <a:gd name="T26" fmla="*/ 31 w 114"/>
                  <a:gd name="T27" fmla="*/ 14 h 114"/>
                  <a:gd name="T28" fmla="*/ 18 w 114"/>
                  <a:gd name="T29" fmla="*/ 24 h 114"/>
                  <a:gd name="T30" fmla="*/ 16 w 114"/>
                  <a:gd name="T31" fmla="*/ 23 h 114"/>
                  <a:gd name="T32" fmla="*/ 10 w 114"/>
                  <a:gd name="T33" fmla="*/ 24 h 114"/>
                  <a:gd name="T34" fmla="*/ 3 w 114"/>
                  <a:gd name="T35" fmla="*/ 39 h 114"/>
                  <a:gd name="T36" fmla="*/ 5 w 114"/>
                  <a:gd name="T37" fmla="*/ 45 h 114"/>
                  <a:gd name="T38" fmla="*/ 7 w 114"/>
                  <a:gd name="T39" fmla="*/ 46 h 114"/>
                  <a:gd name="T40" fmla="*/ 6 w 114"/>
                  <a:gd name="T41" fmla="*/ 60 h 114"/>
                  <a:gd name="T42" fmla="*/ 3 w 114"/>
                  <a:gd name="T43" fmla="*/ 61 h 114"/>
                  <a:gd name="T44" fmla="*/ 1 w 114"/>
                  <a:gd name="T45" fmla="*/ 66 h 114"/>
                  <a:gd name="T46" fmla="*/ 6 w 114"/>
                  <a:gd name="T47" fmla="*/ 82 h 114"/>
                  <a:gd name="T48" fmla="*/ 11 w 114"/>
                  <a:gd name="T49" fmla="*/ 85 h 114"/>
                  <a:gd name="T50" fmla="*/ 14 w 114"/>
                  <a:gd name="T51" fmla="*/ 84 h 114"/>
                  <a:gd name="T52" fmla="*/ 24 w 114"/>
                  <a:gd name="T53" fmla="*/ 95 h 114"/>
                  <a:gd name="T54" fmla="*/ 23 w 114"/>
                  <a:gd name="T55" fmla="*/ 98 h 114"/>
                  <a:gd name="T56" fmla="*/ 24 w 114"/>
                  <a:gd name="T57" fmla="*/ 104 h 114"/>
                  <a:gd name="T58" fmla="*/ 39 w 114"/>
                  <a:gd name="T59" fmla="*/ 111 h 114"/>
                  <a:gd name="T60" fmla="*/ 45 w 114"/>
                  <a:gd name="T61" fmla="*/ 109 h 114"/>
                  <a:gd name="T62" fmla="*/ 47 w 114"/>
                  <a:gd name="T63" fmla="*/ 105 h 114"/>
                  <a:gd name="T64" fmla="*/ 59 w 114"/>
                  <a:gd name="T65" fmla="*/ 106 h 114"/>
                  <a:gd name="T66" fmla="*/ 61 w 114"/>
                  <a:gd name="T67" fmla="*/ 111 h 114"/>
                  <a:gd name="T68" fmla="*/ 66 w 114"/>
                  <a:gd name="T69" fmla="*/ 113 h 114"/>
                  <a:gd name="T70" fmla="*/ 82 w 114"/>
                  <a:gd name="T71" fmla="*/ 108 h 114"/>
                  <a:gd name="T72" fmla="*/ 85 w 114"/>
                  <a:gd name="T73" fmla="*/ 103 h 114"/>
                  <a:gd name="T74" fmla="*/ 83 w 114"/>
                  <a:gd name="T75" fmla="*/ 97 h 114"/>
                  <a:gd name="T76" fmla="*/ 93 w 114"/>
                  <a:gd name="T77" fmla="*/ 89 h 114"/>
                  <a:gd name="T78" fmla="*/ 98 w 114"/>
                  <a:gd name="T79" fmla="*/ 92 h 114"/>
                  <a:gd name="T80" fmla="*/ 104 w 114"/>
                  <a:gd name="T81" fmla="*/ 90 h 114"/>
                  <a:gd name="T82" fmla="*/ 111 w 114"/>
                  <a:gd name="T83" fmla="*/ 75 h 114"/>
                  <a:gd name="T84" fmla="*/ 109 w 114"/>
                  <a:gd name="T85" fmla="*/ 69 h 114"/>
                  <a:gd name="T86" fmla="*/ 103 w 114"/>
                  <a:gd name="T87" fmla="*/ 66 h 114"/>
                  <a:gd name="T88" fmla="*/ 104 w 114"/>
                  <a:gd name="T89" fmla="*/ 55 h 114"/>
                  <a:gd name="T90" fmla="*/ 111 w 114"/>
                  <a:gd name="T91" fmla="*/ 53 h 114"/>
                  <a:gd name="T92" fmla="*/ 113 w 114"/>
                  <a:gd name="T93" fmla="*/ 48 h 114"/>
                  <a:gd name="T94" fmla="*/ 108 w 114"/>
                  <a:gd name="T95" fmla="*/ 32 h 114"/>
                  <a:gd name="T96" fmla="*/ 103 w 114"/>
                  <a:gd name="T97" fmla="*/ 30 h 114"/>
                  <a:gd name="T98" fmla="*/ 63 w 114"/>
                  <a:gd name="T99" fmla="*/ 82 h 114"/>
                  <a:gd name="T100" fmla="*/ 30 w 114"/>
                  <a:gd name="T101" fmla="*/ 65 h 114"/>
                  <a:gd name="T102" fmla="*/ 47 w 114"/>
                  <a:gd name="T103" fmla="*/ 32 h 114"/>
                  <a:gd name="T104" fmla="*/ 80 w 114"/>
                  <a:gd name="T105" fmla="*/ 49 h 114"/>
                  <a:gd name="T106" fmla="*/ 63 w 114"/>
                  <a:gd name="T107" fmla="*/ 82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4" h="114">
                    <a:moveTo>
                      <a:pt x="103" y="30"/>
                    </a:moveTo>
                    <a:cubicBezTo>
                      <a:pt x="97" y="31"/>
                      <a:pt x="97" y="31"/>
                      <a:pt x="97" y="31"/>
                    </a:cubicBezTo>
                    <a:cubicBezTo>
                      <a:pt x="95" y="28"/>
                      <a:pt x="92" y="24"/>
                      <a:pt x="89" y="21"/>
                    </a:cubicBezTo>
                    <a:cubicBezTo>
                      <a:pt x="92" y="16"/>
                      <a:pt x="92" y="16"/>
                      <a:pt x="92" y="16"/>
                    </a:cubicBezTo>
                    <a:cubicBezTo>
                      <a:pt x="92" y="14"/>
                      <a:pt x="92" y="11"/>
                      <a:pt x="90" y="10"/>
                    </a:cubicBezTo>
                    <a:cubicBezTo>
                      <a:pt x="75" y="3"/>
                      <a:pt x="75" y="3"/>
                      <a:pt x="75" y="3"/>
                    </a:cubicBezTo>
                    <a:cubicBezTo>
                      <a:pt x="73" y="2"/>
                      <a:pt x="70" y="3"/>
                      <a:pt x="69" y="5"/>
                    </a:cubicBezTo>
                    <a:cubicBezTo>
                      <a:pt x="67" y="9"/>
                      <a:pt x="67" y="9"/>
                      <a:pt x="67" y="9"/>
                    </a:cubicBezTo>
                    <a:cubicBezTo>
                      <a:pt x="63" y="8"/>
                      <a:pt x="59" y="8"/>
                      <a:pt x="54" y="8"/>
                    </a:cubicBezTo>
                    <a:cubicBezTo>
                      <a:pt x="53" y="3"/>
                      <a:pt x="53" y="3"/>
                      <a:pt x="53" y="3"/>
                    </a:cubicBezTo>
                    <a:cubicBezTo>
                      <a:pt x="52" y="1"/>
                      <a:pt x="50" y="0"/>
                      <a:pt x="48" y="1"/>
                    </a:cubicBezTo>
                    <a:cubicBezTo>
                      <a:pt x="32" y="6"/>
                      <a:pt x="32" y="6"/>
                      <a:pt x="32" y="6"/>
                    </a:cubicBezTo>
                    <a:cubicBezTo>
                      <a:pt x="30" y="7"/>
                      <a:pt x="29" y="9"/>
                      <a:pt x="29" y="11"/>
                    </a:cubicBezTo>
                    <a:cubicBezTo>
                      <a:pt x="31" y="14"/>
                      <a:pt x="31" y="14"/>
                      <a:pt x="31" y="14"/>
                    </a:cubicBezTo>
                    <a:cubicBezTo>
                      <a:pt x="26" y="17"/>
                      <a:pt x="22" y="20"/>
                      <a:pt x="18" y="24"/>
                    </a:cubicBezTo>
                    <a:cubicBezTo>
                      <a:pt x="16" y="23"/>
                      <a:pt x="16" y="23"/>
                      <a:pt x="16" y="23"/>
                    </a:cubicBezTo>
                    <a:cubicBezTo>
                      <a:pt x="14" y="22"/>
                      <a:pt x="11" y="22"/>
                      <a:pt x="10" y="24"/>
                    </a:cubicBezTo>
                    <a:cubicBezTo>
                      <a:pt x="3" y="39"/>
                      <a:pt x="3" y="39"/>
                      <a:pt x="3" y="39"/>
                    </a:cubicBezTo>
                    <a:cubicBezTo>
                      <a:pt x="2" y="41"/>
                      <a:pt x="3" y="44"/>
                      <a:pt x="5" y="45"/>
                    </a:cubicBezTo>
                    <a:cubicBezTo>
                      <a:pt x="7" y="46"/>
                      <a:pt x="7" y="46"/>
                      <a:pt x="7" y="46"/>
                    </a:cubicBezTo>
                    <a:cubicBezTo>
                      <a:pt x="6" y="51"/>
                      <a:pt x="5" y="55"/>
                      <a:pt x="6" y="60"/>
                    </a:cubicBezTo>
                    <a:cubicBezTo>
                      <a:pt x="3" y="61"/>
                      <a:pt x="3" y="61"/>
                      <a:pt x="3" y="61"/>
                    </a:cubicBezTo>
                    <a:cubicBezTo>
                      <a:pt x="1" y="62"/>
                      <a:pt x="0" y="64"/>
                      <a:pt x="1" y="66"/>
                    </a:cubicBezTo>
                    <a:cubicBezTo>
                      <a:pt x="6" y="82"/>
                      <a:pt x="6" y="82"/>
                      <a:pt x="6" y="82"/>
                    </a:cubicBezTo>
                    <a:cubicBezTo>
                      <a:pt x="7" y="84"/>
                      <a:pt x="9" y="85"/>
                      <a:pt x="11" y="85"/>
                    </a:cubicBezTo>
                    <a:cubicBezTo>
                      <a:pt x="14" y="84"/>
                      <a:pt x="14" y="84"/>
                      <a:pt x="14" y="84"/>
                    </a:cubicBezTo>
                    <a:cubicBezTo>
                      <a:pt x="17" y="88"/>
                      <a:pt x="20" y="92"/>
                      <a:pt x="24" y="95"/>
                    </a:cubicBezTo>
                    <a:cubicBezTo>
                      <a:pt x="23" y="98"/>
                      <a:pt x="23" y="98"/>
                      <a:pt x="23" y="98"/>
                    </a:cubicBezTo>
                    <a:cubicBezTo>
                      <a:pt x="22" y="100"/>
                      <a:pt x="22" y="103"/>
                      <a:pt x="24" y="104"/>
                    </a:cubicBezTo>
                    <a:cubicBezTo>
                      <a:pt x="39" y="111"/>
                      <a:pt x="39" y="111"/>
                      <a:pt x="39" y="111"/>
                    </a:cubicBezTo>
                    <a:cubicBezTo>
                      <a:pt x="41" y="112"/>
                      <a:pt x="44" y="111"/>
                      <a:pt x="45" y="109"/>
                    </a:cubicBezTo>
                    <a:cubicBezTo>
                      <a:pt x="47" y="105"/>
                      <a:pt x="47" y="105"/>
                      <a:pt x="47" y="105"/>
                    </a:cubicBezTo>
                    <a:cubicBezTo>
                      <a:pt x="51" y="106"/>
                      <a:pt x="55" y="106"/>
                      <a:pt x="59" y="106"/>
                    </a:cubicBezTo>
                    <a:cubicBezTo>
                      <a:pt x="61" y="111"/>
                      <a:pt x="61" y="111"/>
                      <a:pt x="61" y="111"/>
                    </a:cubicBezTo>
                    <a:cubicBezTo>
                      <a:pt x="62" y="113"/>
                      <a:pt x="64" y="114"/>
                      <a:pt x="66" y="113"/>
                    </a:cubicBezTo>
                    <a:cubicBezTo>
                      <a:pt x="82" y="108"/>
                      <a:pt x="82" y="108"/>
                      <a:pt x="82" y="108"/>
                    </a:cubicBezTo>
                    <a:cubicBezTo>
                      <a:pt x="84" y="108"/>
                      <a:pt x="85" y="105"/>
                      <a:pt x="85" y="103"/>
                    </a:cubicBezTo>
                    <a:cubicBezTo>
                      <a:pt x="83" y="97"/>
                      <a:pt x="83" y="97"/>
                      <a:pt x="83" y="97"/>
                    </a:cubicBezTo>
                    <a:cubicBezTo>
                      <a:pt x="86" y="95"/>
                      <a:pt x="90" y="92"/>
                      <a:pt x="93" y="89"/>
                    </a:cubicBezTo>
                    <a:cubicBezTo>
                      <a:pt x="98" y="92"/>
                      <a:pt x="98" y="92"/>
                      <a:pt x="98" y="92"/>
                    </a:cubicBezTo>
                    <a:cubicBezTo>
                      <a:pt x="100" y="92"/>
                      <a:pt x="103" y="92"/>
                      <a:pt x="104" y="90"/>
                    </a:cubicBezTo>
                    <a:cubicBezTo>
                      <a:pt x="111" y="75"/>
                      <a:pt x="111" y="75"/>
                      <a:pt x="111" y="75"/>
                    </a:cubicBezTo>
                    <a:cubicBezTo>
                      <a:pt x="112" y="73"/>
                      <a:pt x="111" y="70"/>
                      <a:pt x="109" y="69"/>
                    </a:cubicBezTo>
                    <a:cubicBezTo>
                      <a:pt x="103" y="66"/>
                      <a:pt x="103" y="66"/>
                      <a:pt x="103" y="66"/>
                    </a:cubicBezTo>
                    <a:cubicBezTo>
                      <a:pt x="104" y="63"/>
                      <a:pt x="104" y="59"/>
                      <a:pt x="104" y="55"/>
                    </a:cubicBezTo>
                    <a:cubicBezTo>
                      <a:pt x="111" y="53"/>
                      <a:pt x="111" y="53"/>
                      <a:pt x="111" y="53"/>
                    </a:cubicBezTo>
                    <a:cubicBezTo>
                      <a:pt x="113" y="52"/>
                      <a:pt x="114" y="50"/>
                      <a:pt x="113" y="48"/>
                    </a:cubicBezTo>
                    <a:cubicBezTo>
                      <a:pt x="108" y="32"/>
                      <a:pt x="108" y="32"/>
                      <a:pt x="108" y="32"/>
                    </a:cubicBezTo>
                    <a:cubicBezTo>
                      <a:pt x="108" y="30"/>
                      <a:pt x="105" y="29"/>
                      <a:pt x="103" y="30"/>
                    </a:cubicBezTo>
                    <a:close/>
                    <a:moveTo>
                      <a:pt x="63" y="82"/>
                    </a:moveTo>
                    <a:cubicBezTo>
                      <a:pt x="49" y="86"/>
                      <a:pt x="34" y="79"/>
                      <a:pt x="30" y="65"/>
                    </a:cubicBezTo>
                    <a:cubicBezTo>
                      <a:pt x="25" y="51"/>
                      <a:pt x="33" y="36"/>
                      <a:pt x="47" y="32"/>
                    </a:cubicBezTo>
                    <a:cubicBezTo>
                      <a:pt x="61" y="27"/>
                      <a:pt x="76" y="35"/>
                      <a:pt x="80" y="49"/>
                    </a:cubicBezTo>
                    <a:cubicBezTo>
                      <a:pt x="85" y="63"/>
                      <a:pt x="77" y="78"/>
                      <a:pt x="63" y="8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9" name="Group 8"/>
            <p:cNvGrpSpPr/>
            <p:nvPr/>
          </p:nvGrpSpPr>
          <p:grpSpPr>
            <a:xfrm>
              <a:off x="8820262" y="4009693"/>
              <a:ext cx="724050" cy="741973"/>
              <a:chOff x="8990972" y="3802641"/>
              <a:chExt cx="876101" cy="897787"/>
            </a:xfrm>
          </p:grpSpPr>
          <p:sp>
            <p:nvSpPr>
              <p:cNvPr id="10" name="Freeform 8"/>
              <p:cNvSpPr>
                <a:spLocks/>
              </p:cNvSpPr>
              <p:nvPr/>
            </p:nvSpPr>
            <p:spPr bwMode="auto">
              <a:xfrm>
                <a:off x="8990972" y="3802641"/>
                <a:ext cx="876101" cy="897787"/>
              </a:xfrm>
              <a:custGeom>
                <a:avLst/>
                <a:gdLst>
                  <a:gd name="T0" fmla="*/ 266 w 342"/>
                  <a:gd name="T1" fmla="*/ 292 h 350"/>
                  <a:gd name="T2" fmla="*/ 290 w 342"/>
                  <a:gd name="T3" fmla="*/ 78 h 350"/>
                  <a:gd name="T4" fmla="*/ 76 w 342"/>
                  <a:gd name="T5" fmla="*/ 52 h 350"/>
                  <a:gd name="T6" fmla="*/ 53 w 342"/>
                  <a:gd name="T7" fmla="*/ 265 h 350"/>
                  <a:gd name="T8" fmla="*/ 59 w 342"/>
                  <a:gd name="T9" fmla="*/ 273 h 350"/>
                  <a:gd name="T10" fmla="*/ 54 w 342"/>
                  <a:gd name="T11" fmla="*/ 350 h 350"/>
                  <a:gd name="T12" fmla="*/ 114 w 342"/>
                  <a:gd name="T13" fmla="*/ 312 h 350"/>
                  <a:gd name="T14" fmla="*/ 266 w 342"/>
                  <a:gd name="T15" fmla="*/ 292 h 3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2" h="350">
                    <a:moveTo>
                      <a:pt x="266" y="292"/>
                    </a:moveTo>
                    <a:cubicBezTo>
                      <a:pt x="331" y="240"/>
                      <a:pt x="342" y="144"/>
                      <a:pt x="290" y="78"/>
                    </a:cubicBezTo>
                    <a:cubicBezTo>
                      <a:pt x="237" y="12"/>
                      <a:pt x="142" y="0"/>
                      <a:pt x="76" y="52"/>
                    </a:cubicBezTo>
                    <a:cubicBezTo>
                      <a:pt x="11" y="104"/>
                      <a:pt x="0" y="199"/>
                      <a:pt x="53" y="265"/>
                    </a:cubicBezTo>
                    <a:cubicBezTo>
                      <a:pt x="55" y="268"/>
                      <a:pt x="57" y="271"/>
                      <a:pt x="59" y="273"/>
                    </a:cubicBezTo>
                    <a:cubicBezTo>
                      <a:pt x="54" y="350"/>
                      <a:pt x="54" y="350"/>
                      <a:pt x="54" y="350"/>
                    </a:cubicBezTo>
                    <a:cubicBezTo>
                      <a:pt x="114" y="312"/>
                      <a:pt x="114" y="312"/>
                      <a:pt x="114" y="312"/>
                    </a:cubicBezTo>
                    <a:cubicBezTo>
                      <a:pt x="163" y="333"/>
                      <a:pt x="221" y="327"/>
                      <a:pt x="266" y="292"/>
                    </a:cubicBezTo>
                    <a:close/>
                  </a:path>
                </a:pathLst>
              </a:custGeom>
              <a:solidFill>
                <a:schemeClr val="accent1"/>
              </a:solidFill>
              <a:ln>
                <a:noFill/>
              </a:ln>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 name="Freeform 24"/>
              <p:cNvSpPr>
                <a:spLocks/>
              </p:cNvSpPr>
              <p:nvPr/>
            </p:nvSpPr>
            <p:spPr bwMode="auto">
              <a:xfrm>
                <a:off x="9139518" y="4086723"/>
                <a:ext cx="535636" cy="285167"/>
              </a:xfrm>
              <a:custGeom>
                <a:avLst/>
                <a:gdLst>
                  <a:gd name="T0" fmla="*/ 190 w 209"/>
                  <a:gd name="T1" fmla="*/ 21 h 111"/>
                  <a:gd name="T2" fmla="*/ 48 w 209"/>
                  <a:gd name="T3" fmla="*/ 21 h 111"/>
                  <a:gd name="T4" fmla="*/ 46 w 209"/>
                  <a:gd name="T5" fmla="*/ 21 h 111"/>
                  <a:gd name="T6" fmla="*/ 30 w 209"/>
                  <a:gd name="T7" fmla="*/ 3 h 111"/>
                  <a:gd name="T8" fmla="*/ 23 w 209"/>
                  <a:gd name="T9" fmla="*/ 0 h 111"/>
                  <a:gd name="T10" fmla="*/ 14 w 209"/>
                  <a:gd name="T11" fmla="*/ 0 h 111"/>
                  <a:gd name="T12" fmla="*/ 10 w 209"/>
                  <a:gd name="T13" fmla="*/ 0 h 111"/>
                  <a:gd name="T14" fmla="*/ 0 w 209"/>
                  <a:gd name="T15" fmla="*/ 10 h 111"/>
                  <a:gd name="T16" fmla="*/ 10 w 209"/>
                  <a:gd name="T17" fmla="*/ 20 h 111"/>
                  <a:gd name="T18" fmla="*/ 18 w 209"/>
                  <a:gd name="T19" fmla="*/ 15 h 111"/>
                  <a:gd name="T20" fmla="*/ 23 w 209"/>
                  <a:gd name="T21" fmla="*/ 15 h 111"/>
                  <a:gd name="T22" fmla="*/ 31 w 209"/>
                  <a:gd name="T23" fmla="*/ 19 h 111"/>
                  <a:gd name="T24" fmla="*/ 36 w 209"/>
                  <a:gd name="T25" fmla="*/ 26 h 111"/>
                  <a:gd name="T26" fmla="*/ 36 w 209"/>
                  <a:gd name="T27" fmla="*/ 32 h 111"/>
                  <a:gd name="T28" fmla="*/ 75 w 209"/>
                  <a:gd name="T29" fmla="*/ 107 h 111"/>
                  <a:gd name="T30" fmla="*/ 76 w 209"/>
                  <a:gd name="T31" fmla="*/ 108 h 111"/>
                  <a:gd name="T32" fmla="*/ 78 w 209"/>
                  <a:gd name="T33" fmla="*/ 110 h 111"/>
                  <a:gd name="T34" fmla="*/ 80 w 209"/>
                  <a:gd name="T35" fmla="*/ 111 h 111"/>
                  <a:gd name="T36" fmla="*/ 83 w 209"/>
                  <a:gd name="T37" fmla="*/ 111 h 111"/>
                  <a:gd name="T38" fmla="*/ 145 w 209"/>
                  <a:gd name="T39" fmla="*/ 111 h 111"/>
                  <a:gd name="T40" fmla="*/ 160 w 209"/>
                  <a:gd name="T41" fmla="*/ 104 h 111"/>
                  <a:gd name="T42" fmla="*/ 160 w 209"/>
                  <a:gd name="T43" fmla="*/ 103 h 111"/>
                  <a:gd name="T44" fmla="*/ 160 w 209"/>
                  <a:gd name="T45" fmla="*/ 102 h 111"/>
                  <a:gd name="T46" fmla="*/ 160 w 209"/>
                  <a:gd name="T47" fmla="*/ 101 h 111"/>
                  <a:gd name="T48" fmla="*/ 159 w 209"/>
                  <a:gd name="T49" fmla="*/ 100 h 111"/>
                  <a:gd name="T50" fmla="*/ 159 w 209"/>
                  <a:gd name="T51" fmla="*/ 99 h 111"/>
                  <a:gd name="T52" fmla="*/ 157 w 209"/>
                  <a:gd name="T53" fmla="*/ 99 h 111"/>
                  <a:gd name="T54" fmla="*/ 155 w 209"/>
                  <a:gd name="T55" fmla="*/ 98 h 111"/>
                  <a:gd name="T56" fmla="*/ 88 w 209"/>
                  <a:gd name="T57" fmla="*/ 98 h 111"/>
                  <a:gd name="T58" fmla="*/ 83 w 209"/>
                  <a:gd name="T59" fmla="*/ 95 h 111"/>
                  <a:gd name="T60" fmla="*/ 79 w 209"/>
                  <a:gd name="T61" fmla="*/ 85 h 111"/>
                  <a:gd name="T62" fmla="*/ 88 w 209"/>
                  <a:gd name="T63" fmla="*/ 83 h 111"/>
                  <a:gd name="T64" fmla="*/ 167 w 209"/>
                  <a:gd name="T65" fmla="*/ 83 h 111"/>
                  <a:gd name="T66" fmla="*/ 169 w 209"/>
                  <a:gd name="T67" fmla="*/ 83 h 111"/>
                  <a:gd name="T68" fmla="*/ 170 w 209"/>
                  <a:gd name="T69" fmla="*/ 83 h 111"/>
                  <a:gd name="T70" fmla="*/ 171 w 209"/>
                  <a:gd name="T71" fmla="*/ 83 h 111"/>
                  <a:gd name="T72" fmla="*/ 172 w 209"/>
                  <a:gd name="T73" fmla="*/ 82 h 111"/>
                  <a:gd name="T74" fmla="*/ 173 w 209"/>
                  <a:gd name="T75" fmla="*/ 81 h 111"/>
                  <a:gd name="T76" fmla="*/ 174 w 209"/>
                  <a:gd name="T77" fmla="*/ 81 h 111"/>
                  <a:gd name="T78" fmla="*/ 174 w 209"/>
                  <a:gd name="T79" fmla="*/ 80 h 111"/>
                  <a:gd name="T80" fmla="*/ 175 w 209"/>
                  <a:gd name="T81" fmla="*/ 79 h 111"/>
                  <a:gd name="T82" fmla="*/ 202 w 209"/>
                  <a:gd name="T83" fmla="*/ 32 h 111"/>
                  <a:gd name="T84" fmla="*/ 190 w 209"/>
                  <a:gd name="T85" fmla="*/ 21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09" h="111">
                    <a:moveTo>
                      <a:pt x="190" y="21"/>
                    </a:moveTo>
                    <a:cubicBezTo>
                      <a:pt x="48" y="21"/>
                      <a:pt x="48" y="21"/>
                      <a:pt x="48" y="21"/>
                    </a:cubicBezTo>
                    <a:cubicBezTo>
                      <a:pt x="48" y="21"/>
                      <a:pt x="47" y="21"/>
                      <a:pt x="46" y="21"/>
                    </a:cubicBezTo>
                    <a:cubicBezTo>
                      <a:pt x="30" y="3"/>
                      <a:pt x="30" y="3"/>
                      <a:pt x="30" y="3"/>
                    </a:cubicBezTo>
                    <a:cubicBezTo>
                      <a:pt x="30" y="3"/>
                      <a:pt x="28" y="0"/>
                      <a:pt x="23" y="0"/>
                    </a:cubicBezTo>
                    <a:cubicBezTo>
                      <a:pt x="19" y="1"/>
                      <a:pt x="16" y="0"/>
                      <a:pt x="14" y="0"/>
                    </a:cubicBezTo>
                    <a:cubicBezTo>
                      <a:pt x="12" y="0"/>
                      <a:pt x="11" y="0"/>
                      <a:pt x="10" y="0"/>
                    </a:cubicBezTo>
                    <a:cubicBezTo>
                      <a:pt x="4" y="0"/>
                      <a:pt x="0" y="4"/>
                      <a:pt x="0" y="10"/>
                    </a:cubicBezTo>
                    <a:cubicBezTo>
                      <a:pt x="0" y="15"/>
                      <a:pt x="4" y="20"/>
                      <a:pt x="10" y="20"/>
                    </a:cubicBezTo>
                    <a:cubicBezTo>
                      <a:pt x="13" y="20"/>
                      <a:pt x="16" y="18"/>
                      <a:pt x="18" y="15"/>
                    </a:cubicBezTo>
                    <a:cubicBezTo>
                      <a:pt x="23" y="15"/>
                      <a:pt x="23" y="15"/>
                      <a:pt x="23" y="15"/>
                    </a:cubicBezTo>
                    <a:cubicBezTo>
                      <a:pt x="23" y="15"/>
                      <a:pt x="27" y="14"/>
                      <a:pt x="31" y="19"/>
                    </a:cubicBezTo>
                    <a:cubicBezTo>
                      <a:pt x="32" y="20"/>
                      <a:pt x="33" y="23"/>
                      <a:pt x="36" y="26"/>
                    </a:cubicBezTo>
                    <a:cubicBezTo>
                      <a:pt x="35" y="27"/>
                      <a:pt x="36" y="29"/>
                      <a:pt x="36" y="32"/>
                    </a:cubicBezTo>
                    <a:cubicBezTo>
                      <a:pt x="75" y="107"/>
                      <a:pt x="75" y="107"/>
                      <a:pt x="75" y="107"/>
                    </a:cubicBezTo>
                    <a:cubicBezTo>
                      <a:pt x="76" y="108"/>
                      <a:pt x="76" y="108"/>
                      <a:pt x="76" y="108"/>
                    </a:cubicBezTo>
                    <a:cubicBezTo>
                      <a:pt x="78" y="110"/>
                      <a:pt x="78" y="110"/>
                      <a:pt x="78" y="110"/>
                    </a:cubicBezTo>
                    <a:cubicBezTo>
                      <a:pt x="80" y="111"/>
                      <a:pt x="80" y="111"/>
                      <a:pt x="80" y="111"/>
                    </a:cubicBezTo>
                    <a:cubicBezTo>
                      <a:pt x="83" y="111"/>
                      <a:pt x="83" y="111"/>
                      <a:pt x="83" y="111"/>
                    </a:cubicBezTo>
                    <a:cubicBezTo>
                      <a:pt x="145" y="111"/>
                      <a:pt x="145" y="111"/>
                      <a:pt x="145" y="111"/>
                    </a:cubicBezTo>
                    <a:cubicBezTo>
                      <a:pt x="156" y="111"/>
                      <a:pt x="160" y="107"/>
                      <a:pt x="160" y="104"/>
                    </a:cubicBezTo>
                    <a:cubicBezTo>
                      <a:pt x="160" y="103"/>
                      <a:pt x="160" y="103"/>
                      <a:pt x="160" y="103"/>
                    </a:cubicBezTo>
                    <a:cubicBezTo>
                      <a:pt x="160" y="102"/>
                      <a:pt x="160" y="102"/>
                      <a:pt x="160" y="102"/>
                    </a:cubicBezTo>
                    <a:cubicBezTo>
                      <a:pt x="160" y="101"/>
                      <a:pt x="160" y="101"/>
                      <a:pt x="160" y="101"/>
                    </a:cubicBezTo>
                    <a:cubicBezTo>
                      <a:pt x="159" y="100"/>
                      <a:pt x="159" y="100"/>
                      <a:pt x="159" y="100"/>
                    </a:cubicBezTo>
                    <a:cubicBezTo>
                      <a:pt x="159" y="99"/>
                      <a:pt x="159" y="99"/>
                      <a:pt x="159" y="99"/>
                    </a:cubicBezTo>
                    <a:cubicBezTo>
                      <a:pt x="157" y="99"/>
                      <a:pt x="157" y="99"/>
                      <a:pt x="157" y="99"/>
                    </a:cubicBezTo>
                    <a:cubicBezTo>
                      <a:pt x="155" y="98"/>
                      <a:pt x="155" y="98"/>
                      <a:pt x="155" y="98"/>
                    </a:cubicBezTo>
                    <a:cubicBezTo>
                      <a:pt x="88" y="98"/>
                      <a:pt x="88" y="98"/>
                      <a:pt x="88" y="98"/>
                    </a:cubicBezTo>
                    <a:cubicBezTo>
                      <a:pt x="88" y="98"/>
                      <a:pt x="85" y="99"/>
                      <a:pt x="83" y="95"/>
                    </a:cubicBezTo>
                    <a:cubicBezTo>
                      <a:pt x="79" y="85"/>
                      <a:pt x="79" y="85"/>
                      <a:pt x="79" y="85"/>
                    </a:cubicBezTo>
                    <a:cubicBezTo>
                      <a:pt x="79" y="83"/>
                      <a:pt x="86" y="83"/>
                      <a:pt x="88" y="83"/>
                    </a:cubicBezTo>
                    <a:cubicBezTo>
                      <a:pt x="167" y="83"/>
                      <a:pt x="167" y="83"/>
                      <a:pt x="167" y="83"/>
                    </a:cubicBezTo>
                    <a:cubicBezTo>
                      <a:pt x="169" y="83"/>
                      <a:pt x="169" y="83"/>
                      <a:pt x="169" y="83"/>
                    </a:cubicBezTo>
                    <a:cubicBezTo>
                      <a:pt x="170" y="83"/>
                      <a:pt x="170" y="83"/>
                      <a:pt x="170" y="83"/>
                    </a:cubicBezTo>
                    <a:cubicBezTo>
                      <a:pt x="171" y="83"/>
                      <a:pt x="171" y="83"/>
                      <a:pt x="171" y="83"/>
                    </a:cubicBezTo>
                    <a:cubicBezTo>
                      <a:pt x="172" y="82"/>
                      <a:pt x="172" y="82"/>
                      <a:pt x="172" y="82"/>
                    </a:cubicBezTo>
                    <a:cubicBezTo>
                      <a:pt x="173" y="81"/>
                      <a:pt x="173" y="81"/>
                      <a:pt x="173" y="81"/>
                    </a:cubicBezTo>
                    <a:cubicBezTo>
                      <a:pt x="174" y="81"/>
                      <a:pt x="174" y="81"/>
                      <a:pt x="174" y="81"/>
                    </a:cubicBezTo>
                    <a:cubicBezTo>
                      <a:pt x="174" y="80"/>
                      <a:pt x="174" y="80"/>
                      <a:pt x="174" y="80"/>
                    </a:cubicBezTo>
                    <a:cubicBezTo>
                      <a:pt x="175" y="79"/>
                      <a:pt x="175" y="79"/>
                      <a:pt x="175" y="79"/>
                    </a:cubicBezTo>
                    <a:cubicBezTo>
                      <a:pt x="202" y="32"/>
                      <a:pt x="202" y="32"/>
                      <a:pt x="202" y="32"/>
                    </a:cubicBezTo>
                    <a:cubicBezTo>
                      <a:pt x="209" y="21"/>
                      <a:pt x="203" y="21"/>
                      <a:pt x="190" y="2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Oval 25"/>
              <p:cNvSpPr>
                <a:spLocks noChangeArrowheads="1"/>
              </p:cNvSpPr>
              <p:nvPr/>
            </p:nvSpPr>
            <p:spPr bwMode="auto">
              <a:xfrm>
                <a:off x="9344448" y="4400081"/>
                <a:ext cx="66141" cy="6939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 name="Oval 26"/>
              <p:cNvSpPr>
                <a:spLocks noChangeArrowheads="1"/>
              </p:cNvSpPr>
              <p:nvPr/>
            </p:nvSpPr>
            <p:spPr bwMode="auto">
              <a:xfrm>
                <a:off x="9477815" y="4400081"/>
                <a:ext cx="66141" cy="6939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4" name="Group 13"/>
            <p:cNvGrpSpPr/>
            <p:nvPr/>
          </p:nvGrpSpPr>
          <p:grpSpPr>
            <a:xfrm>
              <a:off x="9750416" y="2212111"/>
              <a:ext cx="1059194" cy="1174790"/>
              <a:chOff x="10116458" y="1627567"/>
              <a:chExt cx="1281624" cy="1421496"/>
            </a:xfrm>
          </p:grpSpPr>
          <p:sp>
            <p:nvSpPr>
              <p:cNvPr id="15" name="Freeform 11"/>
              <p:cNvSpPr>
                <a:spLocks/>
              </p:cNvSpPr>
              <p:nvPr/>
            </p:nvSpPr>
            <p:spPr bwMode="auto">
              <a:xfrm>
                <a:off x="10116458" y="1627567"/>
                <a:ext cx="1281624" cy="1421496"/>
              </a:xfrm>
              <a:custGeom>
                <a:avLst/>
                <a:gdLst>
                  <a:gd name="T0" fmla="*/ 448 w 500"/>
                  <a:gd name="T1" fmla="*/ 345 h 554"/>
                  <a:gd name="T2" fmla="*/ 345 w 500"/>
                  <a:gd name="T3" fmla="*/ 53 h 554"/>
                  <a:gd name="T4" fmla="*/ 52 w 500"/>
                  <a:gd name="T5" fmla="*/ 153 h 554"/>
                  <a:gd name="T6" fmla="*/ 155 w 500"/>
                  <a:gd name="T7" fmla="*/ 445 h 554"/>
                  <a:gd name="T8" fmla="*/ 169 w 500"/>
                  <a:gd name="T9" fmla="*/ 451 h 554"/>
                  <a:gd name="T10" fmla="*/ 210 w 500"/>
                  <a:gd name="T11" fmla="*/ 554 h 554"/>
                  <a:gd name="T12" fmla="*/ 264 w 500"/>
                  <a:gd name="T13" fmla="*/ 467 h 554"/>
                  <a:gd name="T14" fmla="*/ 448 w 500"/>
                  <a:gd name="T15" fmla="*/ 345 h 5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0" h="554">
                    <a:moveTo>
                      <a:pt x="448" y="345"/>
                    </a:moveTo>
                    <a:cubicBezTo>
                      <a:pt x="500" y="237"/>
                      <a:pt x="454" y="106"/>
                      <a:pt x="345" y="53"/>
                    </a:cubicBezTo>
                    <a:cubicBezTo>
                      <a:pt x="235" y="0"/>
                      <a:pt x="104" y="45"/>
                      <a:pt x="52" y="153"/>
                    </a:cubicBezTo>
                    <a:cubicBezTo>
                      <a:pt x="0" y="261"/>
                      <a:pt x="46" y="392"/>
                      <a:pt x="155" y="445"/>
                    </a:cubicBezTo>
                    <a:cubicBezTo>
                      <a:pt x="160" y="447"/>
                      <a:pt x="164" y="449"/>
                      <a:pt x="169" y="451"/>
                    </a:cubicBezTo>
                    <a:cubicBezTo>
                      <a:pt x="210" y="554"/>
                      <a:pt x="210" y="554"/>
                      <a:pt x="210" y="554"/>
                    </a:cubicBezTo>
                    <a:cubicBezTo>
                      <a:pt x="264" y="467"/>
                      <a:pt x="264" y="467"/>
                      <a:pt x="264" y="467"/>
                    </a:cubicBezTo>
                    <a:cubicBezTo>
                      <a:pt x="341" y="463"/>
                      <a:pt x="413" y="418"/>
                      <a:pt x="448" y="345"/>
                    </a:cubicBezTo>
                    <a:close/>
                  </a:path>
                </a:pathLst>
              </a:custGeom>
              <a:solidFill>
                <a:schemeClr val="accent2"/>
              </a:solidFill>
              <a:ln>
                <a:noFill/>
              </a:ln>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Freeform 27"/>
              <p:cNvSpPr>
                <a:spLocks/>
              </p:cNvSpPr>
              <p:nvPr/>
            </p:nvSpPr>
            <p:spPr bwMode="auto">
              <a:xfrm>
                <a:off x="10379939" y="2194647"/>
                <a:ext cx="251554" cy="330707"/>
              </a:xfrm>
              <a:custGeom>
                <a:avLst/>
                <a:gdLst>
                  <a:gd name="T0" fmla="*/ 78 w 98"/>
                  <a:gd name="T1" fmla="*/ 44 h 129"/>
                  <a:gd name="T2" fmla="*/ 98 w 98"/>
                  <a:gd name="T3" fmla="*/ 55 h 129"/>
                  <a:gd name="T4" fmla="*/ 67 w 98"/>
                  <a:gd name="T5" fmla="*/ 0 h 129"/>
                  <a:gd name="T6" fmla="*/ 3 w 98"/>
                  <a:gd name="T7" fmla="*/ 0 h 129"/>
                  <a:gd name="T8" fmla="*/ 21 w 98"/>
                  <a:gd name="T9" fmla="*/ 11 h 129"/>
                  <a:gd name="T10" fmla="*/ 7 w 98"/>
                  <a:gd name="T11" fmla="*/ 38 h 129"/>
                  <a:gd name="T12" fmla="*/ 7 w 98"/>
                  <a:gd name="T13" fmla="*/ 64 h 129"/>
                  <a:gd name="T14" fmla="*/ 44 w 98"/>
                  <a:gd name="T15" fmla="*/ 129 h 129"/>
                  <a:gd name="T16" fmla="*/ 47 w 98"/>
                  <a:gd name="T17" fmla="*/ 97 h 129"/>
                  <a:gd name="T18" fmla="*/ 78 w 98"/>
                  <a:gd name="T19" fmla="*/ 4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8" h="129">
                    <a:moveTo>
                      <a:pt x="78" y="44"/>
                    </a:moveTo>
                    <a:cubicBezTo>
                      <a:pt x="98" y="55"/>
                      <a:pt x="98" y="55"/>
                      <a:pt x="98" y="55"/>
                    </a:cubicBezTo>
                    <a:cubicBezTo>
                      <a:pt x="67" y="0"/>
                      <a:pt x="67" y="0"/>
                      <a:pt x="67" y="0"/>
                    </a:cubicBezTo>
                    <a:cubicBezTo>
                      <a:pt x="3" y="0"/>
                      <a:pt x="3" y="0"/>
                      <a:pt x="3" y="0"/>
                    </a:cubicBezTo>
                    <a:cubicBezTo>
                      <a:pt x="21" y="11"/>
                      <a:pt x="21" y="11"/>
                      <a:pt x="21" y="11"/>
                    </a:cubicBezTo>
                    <a:cubicBezTo>
                      <a:pt x="7" y="38"/>
                      <a:pt x="7" y="38"/>
                      <a:pt x="7" y="38"/>
                    </a:cubicBezTo>
                    <a:cubicBezTo>
                      <a:pt x="0" y="50"/>
                      <a:pt x="7" y="64"/>
                      <a:pt x="7" y="64"/>
                    </a:cubicBezTo>
                    <a:cubicBezTo>
                      <a:pt x="44" y="129"/>
                      <a:pt x="44" y="129"/>
                      <a:pt x="44" y="129"/>
                    </a:cubicBezTo>
                    <a:cubicBezTo>
                      <a:pt x="38" y="117"/>
                      <a:pt x="47" y="97"/>
                      <a:pt x="47" y="97"/>
                    </a:cubicBezTo>
                    <a:lnTo>
                      <a:pt x="78" y="4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Freeform 28"/>
              <p:cNvSpPr>
                <a:spLocks/>
              </p:cNvSpPr>
              <p:nvPr/>
            </p:nvSpPr>
            <p:spPr bwMode="auto">
              <a:xfrm>
                <a:off x="10460176" y="2435358"/>
                <a:ext cx="274324" cy="166980"/>
              </a:xfrm>
              <a:custGeom>
                <a:avLst/>
                <a:gdLst>
                  <a:gd name="T0" fmla="*/ 62 w 107"/>
                  <a:gd name="T1" fmla="*/ 65 h 65"/>
                  <a:gd name="T2" fmla="*/ 107 w 107"/>
                  <a:gd name="T3" fmla="*/ 64 h 65"/>
                  <a:gd name="T4" fmla="*/ 107 w 107"/>
                  <a:gd name="T5" fmla="*/ 0 h 65"/>
                  <a:gd name="T6" fmla="*/ 30 w 107"/>
                  <a:gd name="T7" fmla="*/ 0 h 65"/>
                  <a:gd name="T8" fmla="*/ 62 w 107"/>
                  <a:gd name="T9" fmla="*/ 65 h 65"/>
                </a:gdLst>
                <a:ahLst/>
                <a:cxnLst>
                  <a:cxn ang="0">
                    <a:pos x="T0" y="T1"/>
                  </a:cxn>
                  <a:cxn ang="0">
                    <a:pos x="T2" y="T3"/>
                  </a:cxn>
                  <a:cxn ang="0">
                    <a:pos x="T4" y="T5"/>
                  </a:cxn>
                  <a:cxn ang="0">
                    <a:pos x="T6" y="T7"/>
                  </a:cxn>
                  <a:cxn ang="0">
                    <a:pos x="T8" y="T9"/>
                  </a:cxn>
                </a:cxnLst>
                <a:rect l="0" t="0" r="r" b="b"/>
                <a:pathLst>
                  <a:path w="107" h="65">
                    <a:moveTo>
                      <a:pt x="62" y="65"/>
                    </a:moveTo>
                    <a:cubicBezTo>
                      <a:pt x="107" y="64"/>
                      <a:pt x="107" y="64"/>
                      <a:pt x="107" y="64"/>
                    </a:cubicBezTo>
                    <a:cubicBezTo>
                      <a:pt x="107" y="0"/>
                      <a:pt x="107" y="0"/>
                      <a:pt x="107" y="0"/>
                    </a:cubicBezTo>
                    <a:cubicBezTo>
                      <a:pt x="30" y="0"/>
                      <a:pt x="30" y="0"/>
                      <a:pt x="30" y="0"/>
                    </a:cubicBezTo>
                    <a:cubicBezTo>
                      <a:pt x="30" y="0"/>
                      <a:pt x="0" y="58"/>
                      <a:pt x="62" y="6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Freeform 29"/>
              <p:cNvSpPr>
                <a:spLocks/>
              </p:cNvSpPr>
              <p:nvPr/>
            </p:nvSpPr>
            <p:spPr bwMode="auto">
              <a:xfrm>
                <a:off x="10678117" y="1925745"/>
                <a:ext cx="338297" cy="214688"/>
              </a:xfrm>
              <a:custGeom>
                <a:avLst/>
                <a:gdLst>
                  <a:gd name="T0" fmla="*/ 101 w 132"/>
                  <a:gd name="T1" fmla="*/ 83 h 84"/>
                  <a:gd name="T2" fmla="*/ 132 w 132"/>
                  <a:gd name="T3" fmla="*/ 28 h 84"/>
                  <a:gd name="T4" fmla="*/ 113 w 132"/>
                  <a:gd name="T5" fmla="*/ 38 h 84"/>
                  <a:gd name="T6" fmla="*/ 97 w 132"/>
                  <a:gd name="T7" fmla="*/ 12 h 84"/>
                  <a:gd name="T8" fmla="*/ 74 w 132"/>
                  <a:gd name="T9" fmla="*/ 0 h 84"/>
                  <a:gd name="T10" fmla="*/ 0 w 132"/>
                  <a:gd name="T11" fmla="*/ 0 h 84"/>
                  <a:gd name="T12" fmla="*/ 26 w 132"/>
                  <a:gd name="T13" fmla="*/ 19 h 84"/>
                  <a:gd name="T14" fmla="*/ 57 w 132"/>
                  <a:gd name="T15" fmla="*/ 71 h 84"/>
                  <a:gd name="T16" fmla="*/ 38 w 132"/>
                  <a:gd name="T17" fmla="*/ 84 h 84"/>
                  <a:gd name="T18" fmla="*/ 101 w 132"/>
                  <a:gd name="T19" fmla="*/ 8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2" h="84">
                    <a:moveTo>
                      <a:pt x="101" y="83"/>
                    </a:moveTo>
                    <a:cubicBezTo>
                      <a:pt x="132" y="28"/>
                      <a:pt x="132" y="28"/>
                      <a:pt x="132" y="28"/>
                    </a:cubicBezTo>
                    <a:cubicBezTo>
                      <a:pt x="113" y="38"/>
                      <a:pt x="113" y="38"/>
                      <a:pt x="113" y="38"/>
                    </a:cubicBezTo>
                    <a:cubicBezTo>
                      <a:pt x="97" y="12"/>
                      <a:pt x="97" y="12"/>
                      <a:pt x="97" y="12"/>
                    </a:cubicBezTo>
                    <a:cubicBezTo>
                      <a:pt x="90" y="1"/>
                      <a:pt x="74" y="0"/>
                      <a:pt x="74" y="0"/>
                    </a:cubicBezTo>
                    <a:cubicBezTo>
                      <a:pt x="0" y="0"/>
                      <a:pt x="0" y="0"/>
                      <a:pt x="0" y="0"/>
                    </a:cubicBezTo>
                    <a:cubicBezTo>
                      <a:pt x="13" y="1"/>
                      <a:pt x="26" y="19"/>
                      <a:pt x="26" y="19"/>
                    </a:cubicBezTo>
                    <a:cubicBezTo>
                      <a:pt x="57" y="71"/>
                      <a:pt x="57" y="71"/>
                      <a:pt x="57" y="71"/>
                    </a:cubicBezTo>
                    <a:cubicBezTo>
                      <a:pt x="38" y="84"/>
                      <a:pt x="38" y="84"/>
                      <a:pt x="38" y="84"/>
                    </a:cubicBezTo>
                    <a:lnTo>
                      <a:pt x="101" y="8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Freeform 30"/>
              <p:cNvSpPr>
                <a:spLocks/>
              </p:cNvSpPr>
              <p:nvPr/>
            </p:nvSpPr>
            <p:spPr bwMode="auto">
              <a:xfrm>
                <a:off x="10492705" y="1869362"/>
                <a:ext cx="238542" cy="312274"/>
              </a:xfrm>
              <a:custGeom>
                <a:avLst/>
                <a:gdLst>
                  <a:gd name="T0" fmla="*/ 93 w 93"/>
                  <a:gd name="T1" fmla="*/ 55 h 122"/>
                  <a:gd name="T2" fmla="*/ 21 w 93"/>
                  <a:gd name="T3" fmla="*/ 51 h 122"/>
                  <a:gd name="T4" fmla="*/ 0 w 93"/>
                  <a:gd name="T5" fmla="*/ 91 h 122"/>
                  <a:gd name="T6" fmla="*/ 56 w 93"/>
                  <a:gd name="T7" fmla="*/ 122 h 122"/>
                  <a:gd name="T8" fmla="*/ 93 w 93"/>
                  <a:gd name="T9" fmla="*/ 55 h 122"/>
                </a:gdLst>
                <a:ahLst/>
                <a:cxnLst>
                  <a:cxn ang="0">
                    <a:pos x="T0" y="T1"/>
                  </a:cxn>
                  <a:cxn ang="0">
                    <a:pos x="T2" y="T3"/>
                  </a:cxn>
                  <a:cxn ang="0">
                    <a:pos x="T4" y="T5"/>
                  </a:cxn>
                  <a:cxn ang="0">
                    <a:pos x="T6" y="T7"/>
                  </a:cxn>
                  <a:cxn ang="0">
                    <a:pos x="T8" y="T9"/>
                  </a:cxn>
                </a:cxnLst>
                <a:rect l="0" t="0" r="r" b="b"/>
                <a:pathLst>
                  <a:path w="93" h="122">
                    <a:moveTo>
                      <a:pt x="93" y="55"/>
                    </a:moveTo>
                    <a:cubicBezTo>
                      <a:pt x="93" y="55"/>
                      <a:pt x="57" y="0"/>
                      <a:pt x="21" y="51"/>
                    </a:cubicBezTo>
                    <a:cubicBezTo>
                      <a:pt x="0" y="91"/>
                      <a:pt x="0" y="91"/>
                      <a:pt x="0" y="91"/>
                    </a:cubicBezTo>
                    <a:cubicBezTo>
                      <a:pt x="56" y="122"/>
                      <a:pt x="56" y="122"/>
                      <a:pt x="56" y="122"/>
                    </a:cubicBezTo>
                    <a:lnTo>
                      <a:pt x="93" y="5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Freeform 31"/>
              <p:cNvSpPr>
                <a:spLocks/>
              </p:cNvSpPr>
              <p:nvPr/>
            </p:nvSpPr>
            <p:spPr bwMode="auto">
              <a:xfrm>
                <a:off x="10787630" y="2374639"/>
                <a:ext cx="313358" cy="278661"/>
              </a:xfrm>
              <a:custGeom>
                <a:avLst/>
                <a:gdLst>
                  <a:gd name="T0" fmla="*/ 93 w 122"/>
                  <a:gd name="T1" fmla="*/ 19 h 109"/>
                  <a:gd name="T2" fmla="*/ 32 w 122"/>
                  <a:gd name="T3" fmla="*/ 22 h 109"/>
                  <a:gd name="T4" fmla="*/ 30 w 122"/>
                  <a:gd name="T5" fmla="*/ 0 h 109"/>
                  <a:gd name="T6" fmla="*/ 0 w 122"/>
                  <a:gd name="T7" fmla="*/ 55 h 109"/>
                  <a:gd name="T8" fmla="*/ 35 w 122"/>
                  <a:gd name="T9" fmla="*/ 109 h 109"/>
                  <a:gd name="T10" fmla="*/ 35 w 122"/>
                  <a:gd name="T11" fmla="*/ 87 h 109"/>
                  <a:gd name="T12" fmla="*/ 65 w 122"/>
                  <a:gd name="T13" fmla="*/ 85 h 109"/>
                  <a:gd name="T14" fmla="*/ 87 w 122"/>
                  <a:gd name="T15" fmla="*/ 71 h 109"/>
                  <a:gd name="T16" fmla="*/ 122 w 122"/>
                  <a:gd name="T17" fmla="*/ 5 h 109"/>
                  <a:gd name="T18" fmla="*/ 93 w 122"/>
                  <a:gd name="T19" fmla="*/ 19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2" h="109">
                    <a:moveTo>
                      <a:pt x="93" y="19"/>
                    </a:moveTo>
                    <a:cubicBezTo>
                      <a:pt x="32" y="22"/>
                      <a:pt x="32" y="22"/>
                      <a:pt x="32" y="22"/>
                    </a:cubicBezTo>
                    <a:cubicBezTo>
                      <a:pt x="30" y="0"/>
                      <a:pt x="30" y="0"/>
                      <a:pt x="30" y="0"/>
                    </a:cubicBezTo>
                    <a:cubicBezTo>
                      <a:pt x="0" y="55"/>
                      <a:pt x="0" y="55"/>
                      <a:pt x="0" y="55"/>
                    </a:cubicBezTo>
                    <a:cubicBezTo>
                      <a:pt x="35" y="109"/>
                      <a:pt x="35" y="109"/>
                      <a:pt x="35" y="109"/>
                    </a:cubicBezTo>
                    <a:cubicBezTo>
                      <a:pt x="35" y="87"/>
                      <a:pt x="35" y="87"/>
                      <a:pt x="35" y="87"/>
                    </a:cubicBezTo>
                    <a:cubicBezTo>
                      <a:pt x="65" y="85"/>
                      <a:pt x="65" y="85"/>
                      <a:pt x="65" y="85"/>
                    </a:cubicBezTo>
                    <a:cubicBezTo>
                      <a:pt x="78" y="84"/>
                      <a:pt x="87" y="71"/>
                      <a:pt x="87" y="71"/>
                    </a:cubicBezTo>
                    <a:cubicBezTo>
                      <a:pt x="122" y="5"/>
                      <a:pt x="122" y="5"/>
                      <a:pt x="122" y="5"/>
                    </a:cubicBezTo>
                    <a:cubicBezTo>
                      <a:pt x="115" y="17"/>
                      <a:pt x="93" y="19"/>
                      <a:pt x="93" y="1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Freeform 32"/>
              <p:cNvSpPr>
                <a:spLocks/>
              </p:cNvSpPr>
              <p:nvPr/>
            </p:nvSpPr>
            <p:spPr bwMode="auto">
              <a:xfrm>
                <a:off x="10896058" y="2143686"/>
                <a:ext cx="271071" cy="253722"/>
              </a:xfrm>
              <a:custGeom>
                <a:avLst/>
                <a:gdLst>
                  <a:gd name="T0" fmla="*/ 41 w 106"/>
                  <a:gd name="T1" fmla="*/ 99 h 99"/>
                  <a:gd name="T2" fmla="*/ 79 w 106"/>
                  <a:gd name="T3" fmla="*/ 38 h 99"/>
                  <a:gd name="T4" fmla="*/ 53 w 106"/>
                  <a:gd name="T5" fmla="*/ 0 h 99"/>
                  <a:gd name="T6" fmla="*/ 0 w 106"/>
                  <a:gd name="T7" fmla="*/ 34 h 99"/>
                  <a:gd name="T8" fmla="*/ 41 w 106"/>
                  <a:gd name="T9" fmla="*/ 99 h 99"/>
                </a:gdLst>
                <a:ahLst/>
                <a:cxnLst>
                  <a:cxn ang="0">
                    <a:pos x="T0" y="T1"/>
                  </a:cxn>
                  <a:cxn ang="0">
                    <a:pos x="T2" y="T3"/>
                  </a:cxn>
                  <a:cxn ang="0">
                    <a:pos x="T4" y="T5"/>
                  </a:cxn>
                  <a:cxn ang="0">
                    <a:pos x="T6" y="T7"/>
                  </a:cxn>
                  <a:cxn ang="0">
                    <a:pos x="T8" y="T9"/>
                  </a:cxn>
                </a:cxnLst>
                <a:rect l="0" t="0" r="r" b="b"/>
                <a:pathLst>
                  <a:path w="106" h="99">
                    <a:moveTo>
                      <a:pt x="41" y="99"/>
                    </a:moveTo>
                    <a:cubicBezTo>
                      <a:pt x="41" y="99"/>
                      <a:pt x="106" y="93"/>
                      <a:pt x="79" y="38"/>
                    </a:cubicBezTo>
                    <a:cubicBezTo>
                      <a:pt x="53" y="0"/>
                      <a:pt x="53" y="0"/>
                      <a:pt x="53" y="0"/>
                    </a:cubicBezTo>
                    <a:cubicBezTo>
                      <a:pt x="0" y="34"/>
                      <a:pt x="0" y="34"/>
                      <a:pt x="0" y="34"/>
                    </a:cubicBezTo>
                    <a:lnTo>
                      <a:pt x="41" y="9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2" name="Group 21"/>
            <p:cNvGrpSpPr/>
            <p:nvPr/>
          </p:nvGrpSpPr>
          <p:grpSpPr>
            <a:xfrm>
              <a:off x="7224304" y="2008696"/>
              <a:ext cx="802907" cy="909544"/>
              <a:chOff x="7059862" y="1381434"/>
              <a:chExt cx="971518" cy="1100548"/>
            </a:xfrm>
          </p:grpSpPr>
          <p:sp>
            <p:nvSpPr>
              <p:cNvPr id="23" name="Freeform 17"/>
              <p:cNvSpPr>
                <a:spLocks/>
              </p:cNvSpPr>
              <p:nvPr/>
            </p:nvSpPr>
            <p:spPr bwMode="auto">
              <a:xfrm>
                <a:off x="7059862" y="1381434"/>
                <a:ext cx="971518" cy="1100548"/>
              </a:xfrm>
              <a:custGeom>
                <a:avLst/>
                <a:gdLst>
                  <a:gd name="T0" fmla="*/ 359 w 379"/>
                  <a:gd name="T1" fmla="*/ 224 h 429"/>
                  <a:gd name="T2" fmla="*/ 226 w 379"/>
                  <a:gd name="T3" fmla="*/ 20 h 429"/>
                  <a:gd name="T4" fmla="*/ 20 w 379"/>
                  <a:gd name="T5" fmla="*/ 151 h 429"/>
                  <a:gd name="T6" fmla="*/ 153 w 379"/>
                  <a:gd name="T7" fmla="*/ 355 h 429"/>
                  <a:gd name="T8" fmla="*/ 165 w 379"/>
                  <a:gd name="T9" fmla="*/ 357 h 429"/>
                  <a:gd name="T10" fmla="*/ 215 w 379"/>
                  <a:gd name="T11" fmla="*/ 429 h 429"/>
                  <a:gd name="T12" fmla="*/ 241 w 379"/>
                  <a:gd name="T13" fmla="*/ 352 h 429"/>
                  <a:gd name="T14" fmla="*/ 359 w 379"/>
                  <a:gd name="T15" fmla="*/ 224 h 4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9" h="429">
                    <a:moveTo>
                      <a:pt x="359" y="224"/>
                    </a:moveTo>
                    <a:cubicBezTo>
                      <a:pt x="379" y="132"/>
                      <a:pt x="319" y="40"/>
                      <a:pt x="226" y="20"/>
                    </a:cubicBezTo>
                    <a:cubicBezTo>
                      <a:pt x="132" y="0"/>
                      <a:pt x="40" y="58"/>
                      <a:pt x="20" y="151"/>
                    </a:cubicBezTo>
                    <a:cubicBezTo>
                      <a:pt x="0" y="244"/>
                      <a:pt x="60" y="335"/>
                      <a:pt x="153" y="355"/>
                    </a:cubicBezTo>
                    <a:cubicBezTo>
                      <a:pt x="157" y="356"/>
                      <a:pt x="161" y="357"/>
                      <a:pt x="165" y="357"/>
                    </a:cubicBezTo>
                    <a:cubicBezTo>
                      <a:pt x="215" y="429"/>
                      <a:pt x="215" y="429"/>
                      <a:pt x="215" y="429"/>
                    </a:cubicBezTo>
                    <a:cubicBezTo>
                      <a:pt x="241" y="352"/>
                      <a:pt x="241" y="352"/>
                      <a:pt x="241" y="352"/>
                    </a:cubicBezTo>
                    <a:cubicBezTo>
                      <a:pt x="299" y="334"/>
                      <a:pt x="346" y="287"/>
                      <a:pt x="359" y="224"/>
                    </a:cubicBezTo>
                    <a:close/>
                  </a:path>
                </a:pathLst>
              </a:custGeom>
              <a:solidFill>
                <a:schemeClr val="accent3"/>
              </a:solidFill>
              <a:ln>
                <a:noFill/>
              </a:ln>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Freeform 33"/>
              <p:cNvSpPr>
                <a:spLocks noEditPoints="1"/>
              </p:cNvSpPr>
              <p:nvPr/>
            </p:nvSpPr>
            <p:spPr bwMode="auto">
              <a:xfrm>
                <a:off x="7400327" y="1646000"/>
                <a:ext cx="272155" cy="451062"/>
              </a:xfrm>
              <a:custGeom>
                <a:avLst/>
                <a:gdLst>
                  <a:gd name="T0" fmla="*/ 65 w 106"/>
                  <a:gd name="T1" fmla="*/ 81 h 176"/>
                  <a:gd name="T2" fmla="*/ 106 w 106"/>
                  <a:gd name="T3" fmla="*/ 28 h 176"/>
                  <a:gd name="T4" fmla="*/ 106 w 106"/>
                  <a:gd name="T5" fmla="*/ 0 h 176"/>
                  <a:gd name="T6" fmla="*/ 98 w 106"/>
                  <a:gd name="T7" fmla="*/ 0 h 176"/>
                  <a:gd name="T8" fmla="*/ 8 w 106"/>
                  <a:gd name="T9" fmla="*/ 0 h 176"/>
                  <a:gd name="T10" fmla="*/ 0 w 106"/>
                  <a:gd name="T11" fmla="*/ 0 h 176"/>
                  <a:gd name="T12" fmla="*/ 0 w 106"/>
                  <a:gd name="T13" fmla="*/ 28 h 176"/>
                  <a:gd name="T14" fmla="*/ 0 w 106"/>
                  <a:gd name="T15" fmla="*/ 28 h 176"/>
                  <a:gd name="T16" fmla="*/ 42 w 106"/>
                  <a:gd name="T17" fmla="*/ 81 h 176"/>
                  <a:gd name="T18" fmla="*/ 48 w 106"/>
                  <a:gd name="T19" fmla="*/ 89 h 176"/>
                  <a:gd name="T20" fmla="*/ 45 w 106"/>
                  <a:gd name="T21" fmla="*/ 94 h 176"/>
                  <a:gd name="T22" fmla="*/ 0 w 106"/>
                  <a:gd name="T23" fmla="*/ 147 h 176"/>
                  <a:gd name="T24" fmla="*/ 0 w 106"/>
                  <a:gd name="T25" fmla="*/ 147 h 176"/>
                  <a:gd name="T26" fmla="*/ 0 w 106"/>
                  <a:gd name="T27" fmla="*/ 176 h 176"/>
                  <a:gd name="T28" fmla="*/ 8 w 106"/>
                  <a:gd name="T29" fmla="*/ 176 h 176"/>
                  <a:gd name="T30" fmla="*/ 98 w 106"/>
                  <a:gd name="T31" fmla="*/ 176 h 176"/>
                  <a:gd name="T32" fmla="*/ 106 w 106"/>
                  <a:gd name="T33" fmla="*/ 176 h 176"/>
                  <a:gd name="T34" fmla="*/ 106 w 106"/>
                  <a:gd name="T35" fmla="*/ 147 h 176"/>
                  <a:gd name="T36" fmla="*/ 62 w 106"/>
                  <a:gd name="T37" fmla="*/ 94 h 176"/>
                  <a:gd name="T38" fmla="*/ 59 w 106"/>
                  <a:gd name="T39" fmla="*/ 89 h 176"/>
                  <a:gd name="T40" fmla="*/ 65 w 106"/>
                  <a:gd name="T41" fmla="*/ 81 h 176"/>
                  <a:gd name="T42" fmla="*/ 16 w 106"/>
                  <a:gd name="T43" fmla="*/ 147 h 176"/>
                  <a:gd name="T44" fmla="*/ 16 w 106"/>
                  <a:gd name="T45" fmla="*/ 143 h 176"/>
                  <a:gd name="T46" fmla="*/ 16 w 106"/>
                  <a:gd name="T47" fmla="*/ 143 h 176"/>
                  <a:gd name="T48" fmla="*/ 47 w 106"/>
                  <a:gd name="T49" fmla="*/ 106 h 176"/>
                  <a:gd name="T50" fmla="*/ 16 w 106"/>
                  <a:gd name="T51" fmla="*/ 147 h 176"/>
                  <a:gd name="T52" fmla="*/ 90 w 106"/>
                  <a:gd name="T53" fmla="*/ 143 h 176"/>
                  <a:gd name="T54" fmla="*/ 90 w 106"/>
                  <a:gd name="T55" fmla="*/ 145 h 176"/>
                  <a:gd name="T56" fmla="*/ 58 w 106"/>
                  <a:gd name="T57" fmla="*/ 106 h 176"/>
                  <a:gd name="T58" fmla="*/ 90 w 106"/>
                  <a:gd name="T59" fmla="*/ 143 h 176"/>
                  <a:gd name="T60" fmla="*/ 47 w 106"/>
                  <a:gd name="T61" fmla="*/ 47 h 176"/>
                  <a:gd name="T62" fmla="*/ 21 w 106"/>
                  <a:gd name="T63" fmla="*/ 51 h 176"/>
                  <a:gd name="T64" fmla="*/ 16 w 106"/>
                  <a:gd name="T65" fmla="*/ 32 h 176"/>
                  <a:gd name="T66" fmla="*/ 16 w 106"/>
                  <a:gd name="T67" fmla="*/ 32 h 176"/>
                  <a:gd name="T68" fmla="*/ 16 w 106"/>
                  <a:gd name="T69" fmla="*/ 12 h 176"/>
                  <a:gd name="T70" fmla="*/ 22 w 106"/>
                  <a:gd name="T71" fmla="*/ 12 h 176"/>
                  <a:gd name="T72" fmla="*/ 85 w 106"/>
                  <a:gd name="T73" fmla="*/ 12 h 176"/>
                  <a:gd name="T74" fmla="*/ 90 w 106"/>
                  <a:gd name="T75" fmla="*/ 12 h 176"/>
                  <a:gd name="T76" fmla="*/ 90 w 106"/>
                  <a:gd name="T77" fmla="*/ 32 h 176"/>
                  <a:gd name="T78" fmla="*/ 89 w 106"/>
                  <a:gd name="T79" fmla="*/ 42 h 176"/>
                  <a:gd name="T80" fmla="*/ 68 w 106"/>
                  <a:gd name="T81" fmla="*/ 49 h 176"/>
                  <a:gd name="T82" fmla="*/ 47 w 106"/>
                  <a:gd name="T83" fmla="*/ 47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06" h="176">
                    <a:moveTo>
                      <a:pt x="65" y="81"/>
                    </a:moveTo>
                    <a:cubicBezTo>
                      <a:pt x="89" y="75"/>
                      <a:pt x="106" y="54"/>
                      <a:pt x="106" y="28"/>
                    </a:cubicBezTo>
                    <a:cubicBezTo>
                      <a:pt x="106" y="0"/>
                      <a:pt x="106" y="0"/>
                      <a:pt x="106" y="0"/>
                    </a:cubicBezTo>
                    <a:cubicBezTo>
                      <a:pt x="98" y="0"/>
                      <a:pt x="98" y="0"/>
                      <a:pt x="98" y="0"/>
                    </a:cubicBezTo>
                    <a:cubicBezTo>
                      <a:pt x="8" y="0"/>
                      <a:pt x="8" y="0"/>
                      <a:pt x="8" y="0"/>
                    </a:cubicBezTo>
                    <a:cubicBezTo>
                      <a:pt x="0" y="0"/>
                      <a:pt x="0" y="0"/>
                      <a:pt x="0" y="0"/>
                    </a:cubicBezTo>
                    <a:cubicBezTo>
                      <a:pt x="0" y="28"/>
                      <a:pt x="0" y="28"/>
                      <a:pt x="0" y="28"/>
                    </a:cubicBezTo>
                    <a:cubicBezTo>
                      <a:pt x="0" y="28"/>
                      <a:pt x="0" y="28"/>
                      <a:pt x="0" y="28"/>
                    </a:cubicBezTo>
                    <a:cubicBezTo>
                      <a:pt x="0" y="54"/>
                      <a:pt x="18" y="76"/>
                      <a:pt x="42" y="81"/>
                    </a:cubicBezTo>
                    <a:cubicBezTo>
                      <a:pt x="45" y="83"/>
                      <a:pt x="47" y="86"/>
                      <a:pt x="48" y="89"/>
                    </a:cubicBezTo>
                    <a:cubicBezTo>
                      <a:pt x="47" y="91"/>
                      <a:pt x="46" y="92"/>
                      <a:pt x="45" y="94"/>
                    </a:cubicBezTo>
                    <a:cubicBezTo>
                      <a:pt x="20" y="98"/>
                      <a:pt x="0" y="120"/>
                      <a:pt x="0" y="147"/>
                    </a:cubicBezTo>
                    <a:cubicBezTo>
                      <a:pt x="0" y="147"/>
                      <a:pt x="0" y="147"/>
                      <a:pt x="0" y="147"/>
                    </a:cubicBezTo>
                    <a:cubicBezTo>
                      <a:pt x="0" y="176"/>
                      <a:pt x="0" y="176"/>
                      <a:pt x="0" y="176"/>
                    </a:cubicBezTo>
                    <a:cubicBezTo>
                      <a:pt x="8" y="176"/>
                      <a:pt x="8" y="176"/>
                      <a:pt x="8" y="176"/>
                    </a:cubicBezTo>
                    <a:cubicBezTo>
                      <a:pt x="98" y="176"/>
                      <a:pt x="98" y="176"/>
                      <a:pt x="98" y="176"/>
                    </a:cubicBezTo>
                    <a:cubicBezTo>
                      <a:pt x="106" y="176"/>
                      <a:pt x="106" y="176"/>
                      <a:pt x="106" y="176"/>
                    </a:cubicBezTo>
                    <a:cubicBezTo>
                      <a:pt x="106" y="147"/>
                      <a:pt x="106" y="147"/>
                      <a:pt x="106" y="147"/>
                    </a:cubicBezTo>
                    <a:cubicBezTo>
                      <a:pt x="106" y="120"/>
                      <a:pt x="87" y="98"/>
                      <a:pt x="62" y="94"/>
                    </a:cubicBezTo>
                    <a:cubicBezTo>
                      <a:pt x="61" y="92"/>
                      <a:pt x="60" y="91"/>
                      <a:pt x="59" y="89"/>
                    </a:cubicBezTo>
                    <a:cubicBezTo>
                      <a:pt x="60" y="86"/>
                      <a:pt x="62" y="83"/>
                      <a:pt x="65" y="81"/>
                    </a:cubicBezTo>
                    <a:close/>
                    <a:moveTo>
                      <a:pt x="16" y="147"/>
                    </a:moveTo>
                    <a:cubicBezTo>
                      <a:pt x="16" y="143"/>
                      <a:pt x="16" y="143"/>
                      <a:pt x="16" y="143"/>
                    </a:cubicBezTo>
                    <a:cubicBezTo>
                      <a:pt x="16" y="143"/>
                      <a:pt x="16" y="143"/>
                      <a:pt x="16" y="143"/>
                    </a:cubicBezTo>
                    <a:cubicBezTo>
                      <a:pt x="16" y="124"/>
                      <a:pt x="29" y="109"/>
                      <a:pt x="47" y="106"/>
                    </a:cubicBezTo>
                    <a:cubicBezTo>
                      <a:pt x="47" y="113"/>
                      <a:pt x="43" y="131"/>
                      <a:pt x="16" y="147"/>
                    </a:cubicBezTo>
                    <a:close/>
                    <a:moveTo>
                      <a:pt x="90" y="143"/>
                    </a:moveTo>
                    <a:cubicBezTo>
                      <a:pt x="90" y="145"/>
                      <a:pt x="90" y="145"/>
                      <a:pt x="90" y="145"/>
                    </a:cubicBezTo>
                    <a:cubicBezTo>
                      <a:pt x="79" y="138"/>
                      <a:pt x="57" y="122"/>
                      <a:pt x="58" y="106"/>
                    </a:cubicBezTo>
                    <a:cubicBezTo>
                      <a:pt x="76" y="109"/>
                      <a:pt x="90" y="124"/>
                      <a:pt x="90" y="143"/>
                    </a:cubicBezTo>
                    <a:close/>
                    <a:moveTo>
                      <a:pt x="47" y="47"/>
                    </a:moveTo>
                    <a:cubicBezTo>
                      <a:pt x="36" y="42"/>
                      <a:pt x="26" y="48"/>
                      <a:pt x="21" y="51"/>
                    </a:cubicBezTo>
                    <a:cubicBezTo>
                      <a:pt x="18" y="46"/>
                      <a:pt x="16" y="39"/>
                      <a:pt x="16" y="32"/>
                    </a:cubicBezTo>
                    <a:cubicBezTo>
                      <a:pt x="16" y="32"/>
                      <a:pt x="16" y="32"/>
                      <a:pt x="16" y="32"/>
                    </a:cubicBezTo>
                    <a:cubicBezTo>
                      <a:pt x="16" y="12"/>
                      <a:pt x="16" y="12"/>
                      <a:pt x="16" y="12"/>
                    </a:cubicBezTo>
                    <a:cubicBezTo>
                      <a:pt x="22" y="12"/>
                      <a:pt x="22" y="12"/>
                      <a:pt x="22" y="12"/>
                    </a:cubicBezTo>
                    <a:cubicBezTo>
                      <a:pt x="85" y="12"/>
                      <a:pt x="85" y="12"/>
                      <a:pt x="85" y="12"/>
                    </a:cubicBezTo>
                    <a:cubicBezTo>
                      <a:pt x="90" y="12"/>
                      <a:pt x="90" y="12"/>
                      <a:pt x="90" y="12"/>
                    </a:cubicBezTo>
                    <a:cubicBezTo>
                      <a:pt x="90" y="32"/>
                      <a:pt x="90" y="32"/>
                      <a:pt x="90" y="32"/>
                    </a:cubicBezTo>
                    <a:cubicBezTo>
                      <a:pt x="90" y="36"/>
                      <a:pt x="90" y="39"/>
                      <a:pt x="89" y="42"/>
                    </a:cubicBezTo>
                    <a:cubicBezTo>
                      <a:pt x="83" y="42"/>
                      <a:pt x="72" y="47"/>
                      <a:pt x="68" y="49"/>
                    </a:cubicBezTo>
                    <a:cubicBezTo>
                      <a:pt x="63" y="52"/>
                      <a:pt x="63" y="53"/>
                      <a:pt x="47" y="4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Freeform 34"/>
              <p:cNvSpPr>
                <a:spLocks/>
              </p:cNvSpPr>
              <p:nvPr/>
            </p:nvSpPr>
            <p:spPr bwMode="auto">
              <a:xfrm>
                <a:off x="7375389" y="2115495"/>
                <a:ext cx="319864" cy="56383"/>
              </a:xfrm>
              <a:custGeom>
                <a:avLst/>
                <a:gdLst>
                  <a:gd name="T0" fmla="*/ 117 w 125"/>
                  <a:gd name="T1" fmla="*/ 0 h 22"/>
                  <a:gd name="T2" fmla="*/ 8 w 125"/>
                  <a:gd name="T3" fmla="*/ 0 h 22"/>
                  <a:gd name="T4" fmla="*/ 0 w 125"/>
                  <a:gd name="T5" fmla="*/ 11 h 22"/>
                  <a:gd name="T6" fmla="*/ 8 w 125"/>
                  <a:gd name="T7" fmla="*/ 22 h 22"/>
                  <a:gd name="T8" fmla="*/ 117 w 125"/>
                  <a:gd name="T9" fmla="*/ 22 h 22"/>
                  <a:gd name="T10" fmla="*/ 125 w 125"/>
                  <a:gd name="T11" fmla="*/ 11 h 22"/>
                  <a:gd name="T12" fmla="*/ 117 w 125"/>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125" h="22">
                    <a:moveTo>
                      <a:pt x="117" y="0"/>
                    </a:moveTo>
                    <a:cubicBezTo>
                      <a:pt x="8" y="0"/>
                      <a:pt x="8" y="0"/>
                      <a:pt x="8" y="0"/>
                    </a:cubicBezTo>
                    <a:cubicBezTo>
                      <a:pt x="3" y="0"/>
                      <a:pt x="0" y="5"/>
                      <a:pt x="0" y="11"/>
                    </a:cubicBezTo>
                    <a:cubicBezTo>
                      <a:pt x="0" y="17"/>
                      <a:pt x="3" y="22"/>
                      <a:pt x="8" y="22"/>
                    </a:cubicBezTo>
                    <a:cubicBezTo>
                      <a:pt x="117" y="22"/>
                      <a:pt x="117" y="22"/>
                      <a:pt x="117" y="22"/>
                    </a:cubicBezTo>
                    <a:cubicBezTo>
                      <a:pt x="121" y="22"/>
                      <a:pt x="125" y="17"/>
                      <a:pt x="125" y="11"/>
                    </a:cubicBezTo>
                    <a:cubicBezTo>
                      <a:pt x="125" y="5"/>
                      <a:pt x="121" y="0"/>
                      <a:pt x="11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Freeform 35"/>
              <p:cNvSpPr>
                <a:spLocks/>
              </p:cNvSpPr>
              <p:nvPr/>
            </p:nvSpPr>
            <p:spPr bwMode="auto">
              <a:xfrm>
                <a:off x="7375389" y="1569016"/>
                <a:ext cx="319864" cy="58551"/>
              </a:xfrm>
              <a:custGeom>
                <a:avLst/>
                <a:gdLst>
                  <a:gd name="T0" fmla="*/ 8 w 125"/>
                  <a:gd name="T1" fmla="*/ 23 h 23"/>
                  <a:gd name="T2" fmla="*/ 117 w 125"/>
                  <a:gd name="T3" fmla="*/ 23 h 23"/>
                  <a:gd name="T4" fmla="*/ 125 w 125"/>
                  <a:gd name="T5" fmla="*/ 11 h 23"/>
                  <a:gd name="T6" fmla="*/ 117 w 125"/>
                  <a:gd name="T7" fmla="*/ 0 h 23"/>
                  <a:gd name="T8" fmla="*/ 8 w 125"/>
                  <a:gd name="T9" fmla="*/ 0 h 23"/>
                  <a:gd name="T10" fmla="*/ 0 w 125"/>
                  <a:gd name="T11" fmla="*/ 11 h 23"/>
                  <a:gd name="T12" fmla="*/ 8 w 125"/>
                  <a:gd name="T13" fmla="*/ 23 h 23"/>
                </a:gdLst>
                <a:ahLst/>
                <a:cxnLst>
                  <a:cxn ang="0">
                    <a:pos x="T0" y="T1"/>
                  </a:cxn>
                  <a:cxn ang="0">
                    <a:pos x="T2" y="T3"/>
                  </a:cxn>
                  <a:cxn ang="0">
                    <a:pos x="T4" y="T5"/>
                  </a:cxn>
                  <a:cxn ang="0">
                    <a:pos x="T6" y="T7"/>
                  </a:cxn>
                  <a:cxn ang="0">
                    <a:pos x="T8" y="T9"/>
                  </a:cxn>
                  <a:cxn ang="0">
                    <a:pos x="T10" y="T11"/>
                  </a:cxn>
                  <a:cxn ang="0">
                    <a:pos x="T12" y="T13"/>
                  </a:cxn>
                </a:cxnLst>
                <a:rect l="0" t="0" r="r" b="b"/>
                <a:pathLst>
                  <a:path w="125" h="23">
                    <a:moveTo>
                      <a:pt x="8" y="23"/>
                    </a:moveTo>
                    <a:cubicBezTo>
                      <a:pt x="117" y="23"/>
                      <a:pt x="117" y="23"/>
                      <a:pt x="117" y="23"/>
                    </a:cubicBezTo>
                    <a:cubicBezTo>
                      <a:pt x="121" y="23"/>
                      <a:pt x="125" y="17"/>
                      <a:pt x="125" y="11"/>
                    </a:cubicBezTo>
                    <a:cubicBezTo>
                      <a:pt x="125" y="5"/>
                      <a:pt x="121" y="0"/>
                      <a:pt x="117" y="0"/>
                    </a:cubicBezTo>
                    <a:cubicBezTo>
                      <a:pt x="8" y="0"/>
                      <a:pt x="8" y="0"/>
                      <a:pt x="8" y="0"/>
                    </a:cubicBezTo>
                    <a:cubicBezTo>
                      <a:pt x="3" y="0"/>
                      <a:pt x="0" y="5"/>
                      <a:pt x="0" y="11"/>
                    </a:cubicBezTo>
                    <a:cubicBezTo>
                      <a:pt x="0" y="17"/>
                      <a:pt x="3" y="23"/>
                      <a:pt x="8"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7" name="Group 26"/>
            <p:cNvGrpSpPr/>
            <p:nvPr/>
          </p:nvGrpSpPr>
          <p:grpSpPr>
            <a:xfrm>
              <a:off x="8309484" y="3068785"/>
              <a:ext cx="1059194" cy="1156869"/>
              <a:chOff x="8372930" y="2664142"/>
              <a:chExt cx="1281624" cy="1399811"/>
            </a:xfrm>
          </p:grpSpPr>
          <p:sp>
            <p:nvSpPr>
              <p:cNvPr id="28" name="Freeform 18"/>
              <p:cNvSpPr>
                <a:spLocks/>
              </p:cNvSpPr>
              <p:nvPr/>
            </p:nvSpPr>
            <p:spPr bwMode="auto">
              <a:xfrm>
                <a:off x="8372930" y="2664142"/>
                <a:ext cx="1281624" cy="1399811"/>
              </a:xfrm>
              <a:custGeom>
                <a:avLst/>
                <a:gdLst>
                  <a:gd name="T0" fmla="*/ 435 w 500"/>
                  <a:gd name="T1" fmla="*/ 369 h 546"/>
                  <a:gd name="T2" fmla="*/ 369 w 500"/>
                  <a:gd name="T3" fmla="*/ 66 h 546"/>
                  <a:gd name="T4" fmla="*/ 66 w 500"/>
                  <a:gd name="T5" fmla="*/ 129 h 546"/>
                  <a:gd name="T6" fmla="*/ 132 w 500"/>
                  <a:gd name="T7" fmla="*/ 431 h 546"/>
                  <a:gd name="T8" fmla="*/ 144 w 500"/>
                  <a:gd name="T9" fmla="*/ 439 h 546"/>
                  <a:gd name="T10" fmla="*/ 172 w 500"/>
                  <a:gd name="T11" fmla="*/ 546 h 546"/>
                  <a:gd name="T12" fmla="*/ 237 w 500"/>
                  <a:gd name="T13" fmla="*/ 466 h 546"/>
                  <a:gd name="T14" fmla="*/ 435 w 500"/>
                  <a:gd name="T15" fmla="*/ 369 h 54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0" h="546">
                    <a:moveTo>
                      <a:pt x="435" y="369"/>
                    </a:moveTo>
                    <a:cubicBezTo>
                      <a:pt x="500" y="268"/>
                      <a:pt x="471" y="133"/>
                      <a:pt x="369" y="66"/>
                    </a:cubicBezTo>
                    <a:cubicBezTo>
                      <a:pt x="267" y="0"/>
                      <a:pt x="131" y="28"/>
                      <a:pt x="66" y="129"/>
                    </a:cubicBezTo>
                    <a:cubicBezTo>
                      <a:pt x="0" y="229"/>
                      <a:pt x="30" y="365"/>
                      <a:pt x="132" y="431"/>
                    </a:cubicBezTo>
                    <a:cubicBezTo>
                      <a:pt x="136" y="434"/>
                      <a:pt x="140" y="436"/>
                      <a:pt x="144" y="439"/>
                    </a:cubicBezTo>
                    <a:cubicBezTo>
                      <a:pt x="172" y="546"/>
                      <a:pt x="172" y="546"/>
                      <a:pt x="172" y="546"/>
                    </a:cubicBezTo>
                    <a:cubicBezTo>
                      <a:pt x="237" y="466"/>
                      <a:pt x="237" y="466"/>
                      <a:pt x="237" y="466"/>
                    </a:cubicBezTo>
                    <a:cubicBezTo>
                      <a:pt x="313" y="472"/>
                      <a:pt x="390" y="437"/>
                      <a:pt x="435" y="369"/>
                    </a:cubicBezTo>
                    <a:close/>
                  </a:path>
                </a:pathLst>
              </a:custGeom>
              <a:solidFill>
                <a:schemeClr val="accent3"/>
              </a:solidFill>
              <a:ln>
                <a:noFill/>
              </a:ln>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9" name="Freeform 36"/>
              <p:cNvSpPr>
                <a:spLocks noEditPoints="1"/>
              </p:cNvSpPr>
              <p:nvPr/>
            </p:nvSpPr>
            <p:spPr bwMode="auto">
              <a:xfrm>
                <a:off x="8767609" y="2946056"/>
                <a:ext cx="479253" cy="715627"/>
              </a:xfrm>
              <a:custGeom>
                <a:avLst/>
                <a:gdLst>
                  <a:gd name="T0" fmla="*/ 93 w 187"/>
                  <a:gd name="T1" fmla="*/ 1 h 279"/>
                  <a:gd name="T2" fmla="*/ 18 w 187"/>
                  <a:gd name="T3" fmla="*/ 38 h 279"/>
                  <a:gd name="T4" fmla="*/ 2 w 187"/>
                  <a:gd name="T5" fmla="*/ 103 h 279"/>
                  <a:gd name="T6" fmla="*/ 27 w 187"/>
                  <a:gd name="T7" fmla="*/ 158 h 279"/>
                  <a:gd name="T8" fmla="*/ 27 w 187"/>
                  <a:gd name="T9" fmla="*/ 158 h 279"/>
                  <a:gd name="T10" fmla="*/ 42 w 187"/>
                  <a:gd name="T11" fmla="*/ 204 h 279"/>
                  <a:gd name="T12" fmla="*/ 51 w 187"/>
                  <a:gd name="T13" fmla="*/ 269 h 279"/>
                  <a:gd name="T14" fmla="*/ 55 w 187"/>
                  <a:gd name="T15" fmla="*/ 273 h 279"/>
                  <a:gd name="T16" fmla="*/ 91 w 187"/>
                  <a:gd name="T17" fmla="*/ 279 h 279"/>
                  <a:gd name="T18" fmla="*/ 134 w 187"/>
                  <a:gd name="T19" fmla="*/ 271 h 279"/>
                  <a:gd name="T20" fmla="*/ 144 w 187"/>
                  <a:gd name="T21" fmla="*/ 246 h 279"/>
                  <a:gd name="T22" fmla="*/ 149 w 187"/>
                  <a:gd name="T23" fmla="*/ 184 h 279"/>
                  <a:gd name="T24" fmla="*/ 160 w 187"/>
                  <a:gd name="T25" fmla="*/ 156 h 279"/>
                  <a:gd name="T26" fmla="*/ 176 w 187"/>
                  <a:gd name="T27" fmla="*/ 127 h 279"/>
                  <a:gd name="T28" fmla="*/ 185 w 187"/>
                  <a:gd name="T29" fmla="*/ 70 h 279"/>
                  <a:gd name="T30" fmla="*/ 94 w 187"/>
                  <a:gd name="T31" fmla="*/ 1 h 279"/>
                  <a:gd name="T32" fmla="*/ 164 w 187"/>
                  <a:gd name="T33" fmla="*/ 74 h 279"/>
                  <a:gd name="T34" fmla="*/ 130 w 187"/>
                  <a:gd name="T35" fmla="*/ 169 h 279"/>
                  <a:gd name="T36" fmla="*/ 127 w 187"/>
                  <a:gd name="T37" fmla="*/ 184 h 279"/>
                  <a:gd name="T38" fmla="*/ 125 w 187"/>
                  <a:gd name="T39" fmla="*/ 193 h 279"/>
                  <a:gd name="T40" fmla="*/ 103 w 187"/>
                  <a:gd name="T41" fmla="*/ 199 h 279"/>
                  <a:gd name="T42" fmla="*/ 101 w 187"/>
                  <a:gd name="T43" fmla="*/ 148 h 279"/>
                  <a:gd name="T44" fmla="*/ 125 w 187"/>
                  <a:gd name="T45" fmla="*/ 71 h 279"/>
                  <a:gd name="T46" fmla="*/ 112 w 187"/>
                  <a:gd name="T47" fmla="*/ 65 h 279"/>
                  <a:gd name="T48" fmla="*/ 99 w 187"/>
                  <a:gd name="T49" fmla="*/ 66 h 279"/>
                  <a:gd name="T50" fmla="*/ 75 w 187"/>
                  <a:gd name="T51" fmla="*/ 68 h 279"/>
                  <a:gd name="T52" fmla="*/ 66 w 187"/>
                  <a:gd name="T53" fmla="*/ 69 h 279"/>
                  <a:gd name="T54" fmla="*/ 52 w 187"/>
                  <a:gd name="T55" fmla="*/ 77 h 279"/>
                  <a:gd name="T56" fmla="*/ 83 w 187"/>
                  <a:gd name="T57" fmla="*/ 153 h 279"/>
                  <a:gd name="T58" fmla="*/ 65 w 187"/>
                  <a:gd name="T59" fmla="*/ 198 h 279"/>
                  <a:gd name="T60" fmla="*/ 62 w 187"/>
                  <a:gd name="T61" fmla="*/ 194 h 279"/>
                  <a:gd name="T62" fmla="*/ 60 w 187"/>
                  <a:gd name="T63" fmla="*/ 185 h 279"/>
                  <a:gd name="T64" fmla="*/ 57 w 187"/>
                  <a:gd name="T65" fmla="*/ 170 h 279"/>
                  <a:gd name="T66" fmla="*/ 31 w 187"/>
                  <a:gd name="T67" fmla="*/ 122 h 279"/>
                  <a:gd name="T68" fmla="*/ 23 w 187"/>
                  <a:gd name="T69" fmla="*/ 76 h 279"/>
                  <a:gd name="T70" fmla="*/ 36 w 187"/>
                  <a:gd name="T71" fmla="*/ 47 h 279"/>
                  <a:gd name="T72" fmla="*/ 93 w 187"/>
                  <a:gd name="T73" fmla="*/ 20 h 279"/>
                  <a:gd name="T74" fmla="*/ 93 w 187"/>
                  <a:gd name="T75" fmla="*/ 19 h 279"/>
                  <a:gd name="T76" fmla="*/ 150 w 187"/>
                  <a:gd name="T77" fmla="*/ 45 h 279"/>
                  <a:gd name="T78" fmla="*/ 72 w 187"/>
                  <a:gd name="T79" fmla="*/ 71 h 279"/>
                  <a:gd name="T80" fmla="*/ 80 w 187"/>
                  <a:gd name="T81" fmla="*/ 76 h 279"/>
                  <a:gd name="T82" fmla="*/ 83 w 187"/>
                  <a:gd name="T83" fmla="*/ 69 h 279"/>
                  <a:gd name="T84" fmla="*/ 91 w 187"/>
                  <a:gd name="T85" fmla="*/ 69 h 279"/>
                  <a:gd name="T86" fmla="*/ 95 w 187"/>
                  <a:gd name="T87" fmla="*/ 69 h 279"/>
                  <a:gd name="T88" fmla="*/ 98 w 187"/>
                  <a:gd name="T89" fmla="*/ 79 h 279"/>
                  <a:gd name="T90" fmla="*/ 103 w 187"/>
                  <a:gd name="T91" fmla="*/ 77 h 279"/>
                  <a:gd name="T92" fmla="*/ 116 w 187"/>
                  <a:gd name="T93" fmla="*/ 78 h 279"/>
                  <a:gd name="T94" fmla="*/ 63 w 187"/>
                  <a:gd name="T95" fmla="*/ 80 h 279"/>
                  <a:gd name="T96" fmla="*/ 72 w 187"/>
                  <a:gd name="T97" fmla="*/ 71 h 279"/>
                  <a:gd name="T98" fmla="*/ 114 w 187"/>
                  <a:gd name="T99" fmla="*/ 71 h 279"/>
                  <a:gd name="T100" fmla="*/ 115 w 187"/>
                  <a:gd name="T101" fmla="*/ 69 h 279"/>
                  <a:gd name="T102" fmla="*/ 107 w 187"/>
                  <a:gd name="T103" fmla="*/ 68 h 279"/>
                  <a:gd name="T104" fmla="*/ 103 w 187"/>
                  <a:gd name="T105" fmla="*/ 69 h 279"/>
                  <a:gd name="T106" fmla="*/ 62 w 187"/>
                  <a:gd name="T107" fmla="*/ 77 h 279"/>
                  <a:gd name="T108" fmla="*/ 62 w 187"/>
                  <a:gd name="T109" fmla="*/ 77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87" h="279">
                    <a:moveTo>
                      <a:pt x="94" y="1"/>
                    </a:moveTo>
                    <a:cubicBezTo>
                      <a:pt x="93" y="1"/>
                      <a:pt x="93" y="1"/>
                      <a:pt x="93" y="1"/>
                    </a:cubicBezTo>
                    <a:cubicBezTo>
                      <a:pt x="93" y="1"/>
                      <a:pt x="93" y="1"/>
                      <a:pt x="92" y="1"/>
                    </a:cubicBezTo>
                    <a:cubicBezTo>
                      <a:pt x="53" y="2"/>
                      <a:pt x="30" y="21"/>
                      <a:pt x="18" y="38"/>
                    </a:cubicBezTo>
                    <a:cubicBezTo>
                      <a:pt x="6" y="54"/>
                      <a:pt x="2" y="71"/>
                      <a:pt x="2" y="73"/>
                    </a:cubicBezTo>
                    <a:cubicBezTo>
                      <a:pt x="0" y="82"/>
                      <a:pt x="0" y="92"/>
                      <a:pt x="2" y="103"/>
                    </a:cubicBezTo>
                    <a:cubicBezTo>
                      <a:pt x="4" y="112"/>
                      <a:pt x="7" y="121"/>
                      <a:pt x="11" y="130"/>
                    </a:cubicBezTo>
                    <a:cubicBezTo>
                      <a:pt x="18" y="146"/>
                      <a:pt x="26" y="157"/>
                      <a:pt x="27" y="158"/>
                    </a:cubicBezTo>
                    <a:cubicBezTo>
                      <a:pt x="27" y="158"/>
                      <a:pt x="27" y="158"/>
                      <a:pt x="27" y="158"/>
                    </a:cubicBezTo>
                    <a:cubicBezTo>
                      <a:pt x="27" y="158"/>
                      <a:pt x="27" y="158"/>
                      <a:pt x="27" y="158"/>
                    </a:cubicBezTo>
                    <a:cubicBezTo>
                      <a:pt x="34" y="166"/>
                      <a:pt x="37" y="180"/>
                      <a:pt x="37" y="185"/>
                    </a:cubicBezTo>
                    <a:cubicBezTo>
                      <a:pt x="37" y="193"/>
                      <a:pt x="40" y="200"/>
                      <a:pt x="42" y="204"/>
                    </a:cubicBezTo>
                    <a:cubicBezTo>
                      <a:pt x="41" y="222"/>
                      <a:pt x="41" y="236"/>
                      <a:pt x="43" y="248"/>
                    </a:cubicBezTo>
                    <a:cubicBezTo>
                      <a:pt x="45" y="257"/>
                      <a:pt x="47" y="265"/>
                      <a:pt x="51" y="269"/>
                    </a:cubicBezTo>
                    <a:cubicBezTo>
                      <a:pt x="52" y="272"/>
                      <a:pt x="52" y="272"/>
                      <a:pt x="52" y="272"/>
                    </a:cubicBezTo>
                    <a:cubicBezTo>
                      <a:pt x="55" y="273"/>
                      <a:pt x="55" y="273"/>
                      <a:pt x="55" y="273"/>
                    </a:cubicBezTo>
                    <a:cubicBezTo>
                      <a:pt x="61" y="275"/>
                      <a:pt x="73" y="279"/>
                      <a:pt x="91" y="279"/>
                    </a:cubicBezTo>
                    <a:cubicBezTo>
                      <a:pt x="91" y="279"/>
                      <a:pt x="91" y="279"/>
                      <a:pt x="91" y="279"/>
                    </a:cubicBezTo>
                    <a:cubicBezTo>
                      <a:pt x="104" y="278"/>
                      <a:pt x="117" y="276"/>
                      <a:pt x="131" y="272"/>
                    </a:cubicBezTo>
                    <a:cubicBezTo>
                      <a:pt x="134" y="271"/>
                      <a:pt x="134" y="271"/>
                      <a:pt x="134" y="271"/>
                    </a:cubicBezTo>
                    <a:cubicBezTo>
                      <a:pt x="137" y="268"/>
                      <a:pt x="137" y="268"/>
                      <a:pt x="137" y="268"/>
                    </a:cubicBezTo>
                    <a:cubicBezTo>
                      <a:pt x="140" y="263"/>
                      <a:pt x="142" y="256"/>
                      <a:pt x="144" y="246"/>
                    </a:cubicBezTo>
                    <a:cubicBezTo>
                      <a:pt x="146" y="234"/>
                      <a:pt x="146" y="220"/>
                      <a:pt x="145" y="202"/>
                    </a:cubicBezTo>
                    <a:cubicBezTo>
                      <a:pt x="147" y="198"/>
                      <a:pt x="150" y="192"/>
                      <a:pt x="149" y="184"/>
                    </a:cubicBezTo>
                    <a:cubicBezTo>
                      <a:pt x="150" y="178"/>
                      <a:pt x="152" y="164"/>
                      <a:pt x="159" y="156"/>
                    </a:cubicBezTo>
                    <a:cubicBezTo>
                      <a:pt x="160" y="156"/>
                      <a:pt x="160" y="156"/>
                      <a:pt x="160" y="156"/>
                    </a:cubicBezTo>
                    <a:cubicBezTo>
                      <a:pt x="160" y="155"/>
                      <a:pt x="160" y="155"/>
                      <a:pt x="160" y="155"/>
                    </a:cubicBezTo>
                    <a:cubicBezTo>
                      <a:pt x="160" y="155"/>
                      <a:pt x="169" y="143"/>
                      <a:pt x="176" y="127"/>
                    </a:cubicBezTo>
                    <a:cubicBezTo>
                      <a:pt x="180" y="118"/>
                      <a:pt x="183" y="108"/>
                      <a:pt x="185" y="100"/>
                    </a:cubicBezTo>
                    <a:cubicBezTo>
                      <a:pt x="187" y="89"/>
                      <a:pt x="187" y="79"/>
                      <a:pt x="185" y="70"/>
                    </a:cubicBezTo>
                    <a:cubicBezTo>
                      <a:pt x="184" y="67"/>
                      <a:pt x="180" y="51"/>
                      <a:pt x="168" y="35"/>
                    </a:cubicBezTo>
                    <a:cubicBezTo>
                      <a:pt x="156" y="19"/>
                      <a:pt x="133" y="0"/>
                      <a:pt x="94" y="1"/>
                    </a:cubicBezTo>
                    <a:close/>
                    <a:moveTo>
                      <a:pt x="164" y="73"/>
                    </a:moveTo>
                    <a:cubicBezTo>
                      <a:pt x="164" y="74"/>
                      <a:pt x="164" y="74"/>
                      <a:pt x="164" y="74"/>
                    </a:cubicBezTo>
                    <a:cubicBezTo>
                      <a:pt x="171" y="102"/>
                      <a:pt x="144" y="140"/>
                      <a:pt x="142" y="144"/>
                    </a:cubicBezTo>
                    <a:cubicBezTo>
                      <a:pt x="136" y="150"/>
                      <a:pt x="132" y="159"/>
                      <a:pt x="130" y="169"/>
                    </a:cubicBezTo>
                    <a:cubicBezTo>
                      <a:pt x="128" y="176"/>
                      <a:pt x="127" y="182"/>
                      <a:pt x="127" y="183"/>
                    </a:cubicBezTo>
                    <a:cubicBezTo>
                      <a:pt x="127" y="184"/>
                      <a:pt x="127" y="184"/>
                      <a:pt x="127" y="184"/>
                    </a:cubicBezTo>
                    <a:cubicBezTo>
                      <a:pt x="127" y="184"/>
                      <a:pt x="127" y="184"/>
                      <a:pt x="127" y="184"/>
                    </a:cubicBezTo>
                    <a:cubicBezTo>
                      <a:pt x="127" y="189"/>
                      <a:pt x="125" y="192"/>
                      <a:pt x="125" y="193"/>
                    </a:cubicBezTo>
                    <a:cubicBezTo>
                      <a:pt x="122" y="195"/>
                      <a:pt x="122" y="195"/>
                      <a:pt x="122" y="195"/>
                    </a:cubicBezTo>
                    <a:cubicBezTo>
                      <a:pt x="115" y="197"/>
                      <a:pt x="109" y="199"/>
                      <a:pt x="103" y="199"/>
                    </a:cubicBezTo>
                    <a:cubicBezTo>
                      <a:pt x="102" y="152"/>
                      <a:pt x="102" y="152"/>
                      <a:pt x="102" y="152"/>
                    </a:cubicBezTo>
                    <a:cubicBezTo>
                      <a:pt x="102" y="151"/>
                      <a:pt x="102" y="149"/>
                      <a:pt x="101" y="148"/>
                    </a:cubicBezTo>
                    <a:cubicBezTo>
                      <a:pt x="128" y="72"/>
                      <a:pt x="128" y="72"/>
                      <a:pt x="128" y="72"/>
                    </a:cubicBezTo>
                    <a:cubicBezTo>
                      <a:pt x="125" y="71"/>
                      <a:pt x="125" y="71"/>
                      <a:pt x="125" y="71"/>
                    </a:cubicBezTo>
                    <a:cubicBezTo>
                      <a:pt x="125" y="70"/>
                      <a:pt x="125" y="69"/>
                      <a:pt x="124" y="69"/>
                    </a:cubicBezTo>
                    <a:cubicBezTo>
                      <a:pt x="122" y="64"/>
                      <a:pt x="117" y="64"/>
                      <a:pt x="112" y="65"/>
                    </a:cubicBezTo>
                    <a:cubicBezTo>
                      <a:pt x="112" y="65"/>
                      <a:pt x="111" y="64"/>
                      <a:pt x="110" y="63"/>
                    </a:cubicBezTo>
                    <a:cubicBezTo>
                      <a:pt x="106" y="62"/>
                      <a:pt x="102" y="63"/>
                      <a:pt x="99" y="66"/>
                    </a:cubicBezTo>
                    <a:cubicBezTo>
                      <a:pt x="96" y="65"/>
                      <a:pt x="92" y="65"/>
                      <a:pt x="89" y="66"/>
                    </a:cubicBezTo>
                    <a:cubicBezTo>
                      <a:pt x="85" y="64"/>
                      <a:pt x="79" y="65"/>
                      <a:pt x="75" y="68"/>
                    </a:cubicBezTo>
                    <a:cubicBezTo>
                      <a:pt x="74" y="67"/>
                      <a:pt x="72" y="66"/>
                      <a:pt x="70" y="67"/>
                    </a:cubicBezTo>
                    <a:cubicBezTo>
                      <a:pt x="69" y="67"/>
                      <a:pt x="67" y="68"/>
                      <a:pt x="66" y="69"/>
                    </a:cubicBezTo>
                    <a:cubicBezTo>
                      <a:pt x="61" y="65"/>
                      <a:pt x="56" y="70"/>
                      <a:pt x="55" y="76"/>
                    </a:cubicBezTo>
                    <a:cubicBezTo>
                      <a:pt x="52" y="77"/>
                      <a:pt x="52" y="77"/>
                      <a:pt x="52" y="77"/>
                    </a:cubicBezTo>
                    <a:cubicBezTo>
                      <a:pt x="85" y="149"/>
                      <a:pt x="85" y="149"/>
                      <a:pt x="85" y="149"/>
                    </a:cubicBezTo>
                    <a:cubicBezTo>
                      <a:pt x="84" y="150"/>
                      <a:pt x="83" y="151"/>
                      <a:pt x="83" y="153"/>
                    </a:cubicBezTo>
                    <a:cubicBezTo>
                      <a:pt x="84" y="201"/>
                      <a:pt x="84" y="201"/>
                      <a:pt x="84" y="201"/>
                    </a:cubicBezTo>
                    <a:cubicBezTo>
                      <a:pt x="76" y="200"/>
                      <a:pt x="69" y="199"/>
                      <a:pt x="65" y="198"/>
                    </a:cubicBezTo>
                    <a:cubicBezTo>
                      <a:pt x="65" y="197"/>
                      <a:pt x="65" y="197"/>
                      <a:pt x="65" y="197"/>
                    </a:cubicBezTo>
                    <a:cubicBezTo>
                      <a:pt x="62" y="194"/>
                      <a:pt x="62" y="194"/>
                      <a:pt x="62" y="194"/>
                    </a:cubicBezTo>
                    <a:cubicBezTo>
                      <a:pt x="62" y="194"/>
                      <a:pt x="59" y="190"/>
                      <a:pt x="60" y="186"/>
                    </a:cubicBezTo>
                    <a:cubicBezTo>
                      <a:pt x="60" y="185"/>
                      <a:pt x="60" y="185"/>
                      <a:pt x="60" y="185"/>
                    </a:cubicBezTo>
                    <a:cubicBezTo>
                      <a:pt x="60" y="184"/>
                      <a:pt x="60" y="184"/>
                      <a:pt x="60" y="184"/>
                    </a:cubicBezTo>
                    <a:cubicBezTo>
                      <a:pt x="59" y="183"/>
                      <a:pt x="59" y="178"/>
                      <a:pt x="57" y="170"/>
                    </a:cubicBezTo>
                    <a:cubicBezTo>
                      <a:pt x="54" y="160"/>
                      <a:pt x="50" y="152"/>
                      <a:pt x="45" y="145"/>
                    </a:cubicBezTo>
                    <a:cubicBezTo>
                      <a:pt x="44" y="144"/>
                      <a:pt x="37" y="134"/>
                      <a:pt x="31" y="122"/>
                    </a:cubicBezTo>
                    <a:cubicBezTo>
                      <a:pt x="25" y="109"/>
                      <a:pt x="19" y="92"/>
                      <a:pt x="23" y="76"/>
                    </a:cubicBezTo>
                    <a:cubicBezTo>
                      <a:pt x="23" y="76"/>
                      <a:pt x="23" y="76"/>
                      <a:pt x="23" y="76"/>
                    </a:cubicBezTo>
                    <a:cubicBezTo>
                      <a:pt x="23" y="76"/>
                      <a:pt x="23" y="76"/>
                      <a:pt x="23" y="76"/>
                    </a:cubicBezTo>
                    <a:cubicBezTo>
                      <a:pt x="23" y="76"/>
                      <a:pt x="26" y="61"/>
                      <a:pt x="36" y="47"/>
                    </a:cubicBezTo>
                    <a:cubicBezTo>
                      <a:pt x="49" y="29"/>
                      <a:pt x="68" y="20"/>
                      <a:pt x="92" y="20"/>
                    </a:cubicBezTo>
                    <a:cubicBezTo>
                      <a:pt x="93" y="20"/>
                      <a:pt x="93" y="20"/>
                      <a:pt x="93" y="20"/>
                    </a:cubicBezTo>
                    <a:cubicBezTo>
                      <a:pt x="93" y="20"/>
                      <a:pt x="93" y="20"/>
                      <a:pt x="93" y="20"/>
                    </a:cubicBezTo>
                    <a:cubicBezTo>
                      <a:pt x="93" y="19"/>
                      <a:pt x="93" y="19"/>
                      <a:pt x="93" y="19"/>
                    </a:cubicBezTo>
                    <a:cubicBezTo>
                      <a:pt x="93" y="20"/>
                      <a:pt x="93" y="19"/>
                      <a:pt x="94" y="19"/>
                    </a:cubicBezTo>
                    <a:cubicBezTo>
                      <a:pt x="118" y="19"/>
                      <a:pt x="137" y="27"/>
                      <a:pt x="150" y="45"/>
                    </a:cubicBezTo>
                    <a:cubicBezTo>
                      <a:pt x="160" y="58"/>
                      <a:pt x="164" y="73"/>
                      <a:pt x="164" y="73"/>
                    </a:cubicBezTo>
                    <a:close/>
                    <a:moveTo>
                      <a:pt x="72" y="71"/>
                    </a:moveTo>
                    <a:cubicBezTo>
                      <a:pt x="71" y="72"/>
                      <a:pt x="70" y="75"/>
                      <a:pt x="71" y="77"/>
                    </a:cubicBezTo>
                    <a:cubicBezTo>
                      <a:pt x="73" y="80"/>
                      <a:pt x="78" y="79"/>
                      <a:pt x="80" y="76"/>
                    </a:cubicBezTo>
                    <a:cubicBezTo>
                      <a:pt x="80" y="74"/>
                      <a:pt x="80" y="72"/>
                      <a:pt x="79" y="70"/>
                    </a:cubicBezTo>
                    <a:cubicBezTo>
                      <a:pt x="80" y="69"/>
                      <a:pt x="81" y="69"/>
                      <a:pt x="83" y="69"/>
                    </a:cubicBezTo>
                    <a:cubicBezTo>
                      <a:pt x="76" y="75"/>
                      <a:pt x="89" y="83"/>
                      <a:pt x="91" y="73"/>
                    </a:cubicBezTo>
                    <a:cubicBezTo>
                      <a:pt x="92" y="71"/>
                      <a:pt x="91" y="70"/>
                      <a:pt x="91" y="69"/>
                    </a:cubicBezTo>
                    <a:cubicBezTo>
                      <a:pt x="91" y="69"/>
                      <a:pt x="92" y="69"/>
                      <a:pt x="92" y="69"/>
                    </a:cubicBezTo>
                    <a:cubicBezTo>
                      <a:pt x="93" y="69"/>
                      <a:pt x="94" y="69"/>
                      <a:pt x="95" y="69"/>
                    </a:cubicBezTo>
                    <a:cubicBezTo>
                      <a:pt x="95" y="69"/>
                      <a:pt x="95" y="69"/>
                      <a:pt x="95" y="69"/>
                    </a:cubicBezTo>
                    <a:cubicBezTo>
                      <a:pt x="92" y="72"/>
                      <a:pt x="93" y="80"/>
                      <a:pt x="98" y="79"/>
                    </a:cubicBezTo>
                    <a:cubicBezTo>
                      <a:pt x="100" y="78"/>
                      <a:pt x="101" y="78"/>
                      <a:pt x="102" y="76"/>
                    </a:cubicBezTo>
                    <a:cubicBezTo>
                      <a:pt x="103" y="77"/>
                      <a:pt x="103" y="77"/>
                      <a:pt x="103" y="77"/>
                    </a:cubicBezTo>
                    <a:cubicBezTo>
                      <a:pt x="108" y="79"/>
                      <a:pt x="111" y="77"/>
                      <a:pt x="113" y="74"/>
                    </a:cubicBezTo>
                    <a:cubicBezTo>
                      <a:pt x="113" y="76"/>
                      <a:pt x="114" y="77"/>
                      <a:pt x="116" y="78"/>
                    </a:cubicBezTo>
                    <a:cubicBezTo>
                      <a:pt x="92" y="144"/>
                      <a:pt x="92" y="144"/>
                      <a:pt x="92" y="144"/>
                    </a:cubicBezTo>
                    <a:cubicBezTo>
                      <a:pt x="63" y="80"/>
                      <a:pt x="63" y="80"/>
                      <a:pt x="63" y="80"/>
                    </a:cubicBezTo>
                    <a:cubicBezTo>
                      <a:pt x="69" y="82"/>
                      <a:pt x="70" y="76"/>
                      <a:pt x="68" y="72"/>
                    </a:cubicBezTo>
                    <a:cubicBezTo>
                      <a:pt x="69" y="71"/>
                      <a:pt x="70" y="71"/>
                      <a:pt x="72" y="71"/>
                    </a:cubicBezTo>
                    <a:close/>
                    <a:moveTo>
                      <a:pt x="115" y="69"/>
                    </a:moveTo>
                    <a:cubicBezTo>
                      <a:pt x="115" y="70"/>
                      <a:pt x="114" y="70"/>
                      <a:pt x="114" y="71"/>
                    </a:cubicBezTo>
                    <a:cubicBezTo>
                      <a:pt x="114" y="70"/>
                      <a:pt x="114" y="69"/>
                      <a:pt x="114" y="69"/>
                    </a:cubicBezTo>
                    <a:cubicBezTo>
                      <a:pt x="114" y="69"/>
                      <a:pt x="115" y="69"/>
                      <a:pt x="115" y="69"/>
                    </a:cubicBezTo>
                    <a:close/>
                    <a:moveTo>
                      <a:pt x="102" y="67"/>
                    </a:moveTo>
                    <a:cubicBezTo>
                      <a:pt x="104" y="67"/>
                      <a:pt x="105" y="67"/>
                      <a:pt x="107" y="68"/>
                    </a:cubicBezTo>
                    <a:cubicBezTo>
                      <a:pt x="106" y="69"/>
                      <a:pt x="105" y="70"/>
                      <a:pt x="104" y="71"/>
                    </a:cubicBezTo>
                    <a:cubicBezTo>
                      <a:pt x="103" y="70"/>
                      <a:pt x="103" y="69"/>
                      <a:pt x="103" y="69"/>
                    </a:cubicBezTo>
                    <a:cubicBezTo>
                      <a:pt x="103" y="68"/>
                      <a:pt x="102" y="68"/>
                      <a:pt x="102" y="67"/>
                    </a:cubicBezTo>
                    <a:close/>
                    <a:moveTo>
                      <a:pt x="62" y="77"/>
                    </a:moveTo>
                    <a:cubicBezTo>
                      <a:pt x="62" y="77"/>
                      <a:pt x="62" y="77"/>
                      <a:pt x="62" y="77"/>
                    </a:cubicBezTo>
                    <a:cubicBezTo>
                      <a:pt x="62" y="77"/>
                      <a:pt x="62" y="77"/>
                      <a:pt x="62" y="77"/>
                    </a:cubicBezTo>
                    <a:cubicBezTo>
                      <a:pt x="62" y="77"/>
                      <a:pt x="62" y="77"/>
                      <a:pt x="62" y="7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0" name="Group 29"/>
            <p:cNvGrpSpPr/>
            <p:nvPr/>
          </p:nvGrpSpPr>
          <p:grpSpPr>
            <a:xfrm>
              <a:off x="8423929" y="1631840"/>
              <a:ext cx="1046648" cy="1170310"/>
              <a:chOff x="8375098" y="1043138"/>
              <a:chExt cx="1266444" cy="1416075"/>
            </a:xfrm>
          </p:grpSpPr>
          <p:sp>
            <p:nvSpPr>
              <p:cNvPr id="31" name="Freeform 19"/>
              <p:cNvSpPr>
                <a:spLocks/>
              </p:cNvSpPr>
              <p:nvPr/>
            </p:nvSpPr>
            <p:spPr bwMode="auto">
              <a:xfrm>
                <a:off x="8375098" y="1043138"/>
                <a:ext cx="1266444" cy="1416075"/>
              </a:xfrm>
              <a:custGeom>
                <a:avLst/>
                <a:gdLst>
                  <a:gd name="T0" fmla="*/ 455 w 494"/>
                  <a:gd name="T1" fmla="*/ 317 h 552"/>
                  <a:gd name="T2" fmla="*/ 317 w 494"/>
                  <a:gd name="T3" fmla="*/ 39 h 552"/>
                  <a:gd name="T4" fmla="*/ 39 w 494"/>
                  <a:gd name="T5" fmla="*/ 174 h 552"/>
                  <a:gd name="T6" fmla="*/ 176 w 494"/>
                  <a:gd name="T7" fmla="*/ 451 h 552"/>
                  <a:gd name="T8" fmla="*/ 190 w 494"/>
                  <a:gd name="T9" fmla="*/ 455 h 552"/>
                  <a:gd name="T10" fmla="*/ 243 w 494"/>
                  <a:gd name="T11" fmla="*/ 552 h 552"/>
                  <a:gd name="T12" fmla="*/ 287 w 494"/>
                  <a:gd name="T13" fmla="*/ 460 h 552"/>
                  <a:gd name="T14" fmla="*/ 455 w 494"/>
                  <a:gd name="T15" fmla="*/ 317 h 55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94" h="552">
                    <a:moveTo>
                      <a:pt x="455" y="317"/>
                    </a:moveTo>
                    <a:cubicBezTo>
                      <a:pt x="494" y="203"/>
                      <a:pt x="432" y="79"/>
                      <a:pt x="317" y="39"/>
                    </a:cubicBezTo>
                    <a:cubicBezTo>
                      <a:pt x="202" y="0"/>
                      <a:pt x="78" y="60"/>
                      <a:pt x="39" y="174"/>
                    </a:cubicBezTo>
                    <a:cubicBezTo>
                      <a:pt x="0" y="287"/>
                      <a:pt x="61" y="412"/>
                      <a:pt x="176" y="451"/>
                    </a:cubicBezTo>
                    <a:cubicBezTo>
                      <a:pt x="181" y="453"/>
                      <a:pt x="186" y="454"/>
                      <a:pt x="190" y="455"/>
                    </a:cubicBezTo>
                    <a:cubicBezTo>
                      <a:pt x="243" y="552"/>
                      <a:pt x="243" y="552"/>
                      <a:pt x="243" y="552"/>
                    </a:cubicBezTo>
                    <a:cubicBezTo>
                      <a:pt x="287" y="460"/>
                      <a:pt x="287" y="460"/>
                      <a:pt x="287" y="460"/>
                    </a:cubicBezTo>
                    <a:cubicBezTo>
                      <a:pt x="362" y="446"/>
                      <a:pt x="428" y="394"/>
                      <a:pt x="455" y="317"/>
                    </a:cubicBezTo>
                    <a:close/>
                  </a:path>
                </a:pathLst>
              </a:custGeom>
              <a:solidFill>
                <a:schemeClr val="accent4"/>
              </a:solidFill>
              <a:ln>
                <a:noFill/>
              </a:ln>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reeform 38"/>
              <p:cNvSpPr>
                <a:spLocks noEditPoints="1"/>
              </p:cNvSpPr>
              <p:nvPr/>
            </p:nvSpPr>
            <p:spPr bwMode="auto">
              <a:xfrm>
                <a:off x="8608219" y="1396614"/>
                <a:ext cx="813213" cy="564912"/>
              </a:xfrm>
              <a:custGeom>
                <a:avLst/>
                <a:gdLst>
                  <a:gd name="T0" fmla="*/ 314 w 317"/>
                  <a:gd name="T1" fmla="*/ 82 h 220"/>
                  <a:gd name="T2" fmla="*/ 309 w 317"/>
                  <a:gd name="T3" fmla="*/ 75 h 220"/>
                  <a:gd name="T4" fmla="*/ 303 w 317"/>
                  <a:gd name="T5" fmla="*/ 71 h 220"/>
                  <a:gd name="T6" fmla="*/ 302 w 317"/>
                  <a:gd name="T7" fmla="*/ 72 h 220"/>
                  <a:gd name="T8" fmla="*/ 306 w 317"/>
                  <a:gd name="T9" fmla="*/ 83 h 220"/>
                  <a:gd name="T10" fmla="*/ 307 w 317"/>
                  <a:gd name="T11" fmla="*/ 87 h 220"/>
                  <a:gd name="T12" fmla="*/ 305 w 317"/>
                  <a:gd name="T13" fmla="*/ 92 h 220"/>
                  <a:gd name="T14" fmla="*/ 303 w 317"/>
                  <a:gd name="T15" fmla="*/ 94 h 220"/>
                  <a:gd name="T16" fmla="*/ 302 w 317"/>
                  <a:gd name="T17" fmla="*/ 94 h 220"/>
                  <a:gd name="T18" fmla="*/ 303 w 317"/>
                  <a:gd name="T19" fmla="*/ 94 h 220"/>
                  <a:gd name="T20" fmla="*/ 303 w 317"/>
                  <a:gd name="T21" fmla="*/ 94 h 220"/>
                  <a:gd name="T22" fmla="*/ 301 w 317"/>
                  <a:gd name="T23" fmla="*/ 95 h 220"/>
                  <a:gd name="T24" fmla="*/ 298 w 317"/>
                  <a:gd name="T25" fmla="*/ 96 h 220"/>
                  <a:gd name="T26" fmla="*/ 159 w 317"/>
                  <a:gd name="T27" fmla="*/ 0 h 220"/>
                  <a:gd name="T28" fmla="*/ 17 w 317"/>
                  <a:gd name="T29" fmla="*/ 11 h 220"/>
                  <a:gd name="T30" fmla="*/ 20 w 317"/>
                  <a:gd name="T31" fmla="*/ 99 h 220"/>
                  <a:gd name="T32" fmla="*/ 9 w 317"/>
                  <a:gd name="T33" fmla="*/ 99 h 220"/>
                  <a:gd name="T34" fmla="*/ 9 w 317"/>
                  <a:gd name="T35" fmla="*/ 146 h 220"/>
                  <a:gd name="T36" fmla="*/ 91 w 317"/>
                  <a:gd name="T37" fmla="*/ 185 h 220"/>
                  <a:gd name="T38" fmla="*/ 113 w 317"/>
                  <a:gd name="T39" fmla="*/ 220 h 220"/>
                  <a:gd name="T40" fmla="*/ 135 w 317"/>
                  <a:gd name="T41" fmla="*/ 196 h 220"/>
                  <a:gd name="T42" fmla="*/ 177 w 317"/>
                  <a:gd name="T43" fmla="*/ 197 h 220"/>
                  <a:gd name="T44" fmla="*/ 196 w 317"/>
                  <a:gd name="T45" fmla="*/ 220 h 220"/>
                  <a:gd name="T46" fmla="*/ 220 w 317"/>
                  <a:gd name="T47" fmla="*/ 187 h 220"/>
                  <a:gd name="T48" fmla="*/ 303 w 317"/>
                  <a:gd name="T49" fmla="*/ 110 h 220"/>
                  <a:gd name="T50" fmla="*/ 309 w 317"/>
                  <a:gd name="T51" fmla="*/ 106 h 220"/>
                  <a:gd name="T52" fmla="*/ 311 w 317"/>
                  <a:gd name="T53" fmla="*/ 104 h 220"/>
                  <a:gd name="T54" fmla="*/ 312 w 317"/>
                  <a:gd name="T55" fmla="*/ 104 h 220"/>
                  <a:gd name="T56" fmla="*/ 312 w 317"/>
                  <a:gd name="T57" fmla="*/ 103 h 220"/>
                  <a:gd name="T58" fmla="*/ 312 w 317"/>
                  <a:gd name="T59" fmla="*/ 103 h 220"/>
                  <a:gd name="T60" fmla="*/ 316 w 317"/>
                  <a:gd name="T61" fmla="*/ 96 h 220"/>
                  <a:gd name="T62" fmla="*/ 316 w 317"/>
                  <a:gd name="T63" fmla="*/ 85 h 220"/>
                  <a:gd name="T64" fmla="*/ 52 w 317"/>
                  <a:gd name="T65" fmla="*/ 99 h 220"/>
                  <a:gd name="T66" fmla="*/ 76 w 317"/>
                  <a:gd name="T67" fmla="*/ 99 h 220"/>
                  <a:gd name="T68" fmla="*/ 201 w 317"/>
                  <a:gd name="T69" fmla="*/ 24 h 220"/>
                  <a:gd name="T70" fmla="*/ 158 w 317"/>
                  <a:gd name="T71" fmla="*/ 31 h 220"/>
                  <a:gd name="T72" fmla="*/ 119 w 317"/>
                  <a:gd name="T73" fmla="*/ 37 h 220"/>
                  <a:gd name="T74" fmla="*/ 113 w 317"/>
                  <a:gd name="T75" fmla="*/ 25 h 220"/>
                  <a:gd name="T76" fmla="*/ 158 w 317"/>
                  <a:gd name="T77" fmla="*/ 12 h 220"/>
                  <a:gd name="T78" fmla="*/ 201 w 317"/>
                  <a:gd name="T79" fmla="*/ 24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17" h="220">
                    <a:moveTo>
                      <a:pt x="316" y="85"/>
                    </a:moveTo>
                    <a:cubicBezTo>
                      <a:pt x="315" y="84"/>
                      <a:pt x="315" y="83"/>
                      <a:pt x="314" y="82"/>
                    </a:cubicBezTo>
                    <a:cubicBezTo>
                      <a:pt x="314" y="81"/>
                      <a:pt x="313" y="80"/>
                      <a:pt x="313" y="79"/>
                    </a:cubicBezTo>
                    <a:cubicBezTo>
                      <a:pt x="311" y="78"/>
                      <a:pt x="310" y="77"/>
                      <a:pt x="309" y="75"/>
                    </a:cubicBezTo>
                    <a:cubicBezTo>
                      <a:pt x="308" y="74"/>
                      <a:pt x="307" y="74"/>
                      <a:pt x="306" y="73"/>
                    </a:cubicBezTo>
                    <a:cubicBezTo>
                      <a:pt x="305" y="72"/>
                      <a:pt x="304" y="71"/>
                      <a:pt x="303" y="71"/>
                    </a:cubicBezTo>
                    <a:cubicBezTo>
                      <a:pt x="302" y="70"/>
                      <a:pt x="301" y="70"/>
                      <a:pt x="301" y="70"/>
                    </a:cubicBezTo>
                    <a:cubicBezTo>
                      <a:pt x="301" y="70"/>
                      <a:pt x="301" y="71"/>
                      <a:pt x="302" y="72"/>
                    </a:cubicBezTo>
                    <a:cubicBezTo>
                      <a:pt x="303" y="74"/>
                      <a:pt x="304" y="76"/>
                      <a:pt x="305" y="78"/>
                    </a:cubicBezTo>
                    <a:cubicBezTo>
                      <a:pt x="305" y="80"/>
                      <a:pt x="306" y="81"/>
                      <a:pt x="306" y="83"/>
                    </a:cubicBezTo>
                    <a:cubicBezTo>
                      <a:pt x="306" y="83"/>
                      <a:pt x="306" y="84"/>
                      <a:pt x="306" y="85"/>
                    </a:cubicBezTo>
                    <a:cubicBezTo>
                      <a:pt x="307" y="85"/>
                      <a:pt x="307" y="86"/>
                      <a:pt x="307" y="87"/>
                    </a:cubicBezTo>
                    <a:cubicBezTo>
                      <a:pt x="307" y="88"/>
                      <a:pt x="306" y="89"/>
                      <a:pt x="306" y="90"/>
                    </a:cubicBezTo>
                    <a:cubicBezTo>
                      <a:pt x="306" y="91"/>
                      <a:pt x="305" y="91"/>
                      <a:pt x="305" y="92"/>
                    </a:cubicBezTo>
                    <a:cubicBezTo>
                      <a:pt x="305" y="92"/>
                      <a:pt x="305" y="92"/>
                      <a:pt x="305" y="92"/>
                    </a:cubicBezTo>
                    <a:cubicBezTo>
                      <a:pt x="303" y="94"/>
                      <a:pt x="303" y="94"/>
                      <a:pt x="303" y="94"/>
                    </a:cubicBezTo>
                    <a:cubicBezTo>
                      <a:pt x="302" y="94"/>
                      <a:pt x="302" y="94"/>
                      <a:pt x="302" y="94"/>
                    </a:cubicBezTo>
                    <a:cubicBezTo>
                      <a:pt x="302" y="94"/>
                      <a:pt x="302" y="94"/>
                      <a:pt x="302" y="94"/>
                    </a:cubicBezTo>
                    <a:cubicBezTo>
                      <a:pt x="302" y="94"/>
                      <a:pt x="303" y="94"/>
                      <a:pt x="303" y="94"/>
                    </a:cubicBezTo>
                    <a:cubicBezTo>
                      <a:pt x="303" y="94"/>
                      <a:pt x="303" y="94"/>
                      <a:pt x="303" y="94"/>
                    </a:cubicBezTo>
                    <a:cubicBezTo>
                      <a:pt x="303" y="94"/>
                      <a:pt x="303" y="94"/>
                      <a:pt x="303" y="94"/>
                    </a:cubicBezTo>
                    <a:cubicBezTo>
                      <a:pt x="303" y="94"/>
                      <a:pt x="303" y="94"/>
                      <a:pt x="303" y="94"/>
                    </a:cubicBezTo>
                    <a:cubicBezTo>
                      <a:pt x="302" y="94"/>
                      <a:pt x="302" y="94"/>
                      <a:pt x="302" y="94"/>
                    </a:cubicBezTo>
                    <a:cubicBezTo>
                      <a:pt x="301" y="95"/>
                      <a:pt x="301" y="95"/>
                      <a:pt x="301" y="95"/>
                    </a:cubicBezTo>
                    <a:cubicBezTo>
                      <a:pt x="301" y="95"/>
                      <a:pt x="300" y="95"/>
                      <a:pt x="300" y="96"/>
                    </a:cubicBezTo>
                    <a:cubicBezTo>
                      <a:pt x="299" y="96"/>
                      <a:pt x="299" y="96"/>
                      <a:pt x="298" y="96"/>
                    </a:cubicBezTo>
                    <a:cubicBezTo>
                      <a:pt x="298" y="96"/>
                      <a:pt x="297" y="96"/>
                      <a:pt x="297" y="96"/>
                    </a:cubicBezTo>
                    <a:cubicBezTo>
                      <a:pt x="295" y="43"/>
                      <a:pt x="234" y="0"/>
                      <a:pt x="159" y="0"/>
                    </a:cubicBezTo>
                    <a:cubicBezTo>
                      <a:pt x="123" y="0"/>
                      <a:pt x="90" y="10"/>
                      <a:pt x="66" y="26"/>
                    </a:cubicBezTo>
                    <a:cubicBezTo>
                      <a:pt x="56" y="19"/>
                      <a:pt x="39" y="11"/>
                      <a:pt x="17" y="11"/>
                    </a:cubicBezTo>
                    <a:cubicBezTo>
                      <a:pt x="17" y="11"/>
                      <a:pt x="32" y="33"/>
                      <a:pt x="40" y="48"/>
                    </a:cubicBezTo>
                    <a:cubicBezTo>
                      <a:pt x="28" y="63"/>
                      <a:pt x="20" y="80"/>
                      <a:pt x="20" y="99"/>
                    </a:cubicBezTo>
                    <a:cubicBezTo>
                      <a:pt x="20" y="99"/>
                      <a:pt x="20" y="99"/>
                      <a:pt x="20" y="99"/>
                    </a:cubicBezTo>
                    <a:cubicBezTo>
                      <a:pt x="9" y="99"/>
                      <a:pt x="9" y="99"/>
                      <a:pt x="9" y="99"/>
                    </a:cubicBezTo>
                    <a:cubicBezTo>
                      <a:pt x="9" y="99"/>
                      <a:pt x="0" y="108"/>
                      <a:pt x="0" y="123"/>
                    </a:cubicBezTo>
                    <a:cubicBezTo>
                      <a:pt x="0" y="138"/>
                      <a:pt x="9" y="146"/>
                      <a:pt x="9" y="146"/>
                    </a:cubicBezTo>
                    <a:cubicBezTo>
                      <a:pt x="45" y="155"/>
                      <a:pt x="45" y="155"/>
                      <a:pt x="45" y="155"/>
                    </a:cubicBezTo>
                    <a:cubicBezTo>
                      <a:pt x="57" y="167"/>
                      <a:pt x="72" y="177"/>
                      <a:pt x="91" y="185"/>
                    </a:cubicBezTo>
                    <a:cubicBezTo>
                      <a:pt x="99" y="216"/>
                      <a:pt x="99" y="216"/>
                      <a:pt x="99" y="216"/>
                    </a:cubicBezTo>
                    <a:cubicBezTo>
                      <a:pt x="99" y="216"/>
                      <a:pt x="101" y="220"/>
                      <a:pt x="113" y="220"/>
                    </a:cubicBezTo>
                    <a:cubicBezTo>
                      <a:pt x="126" y="220"/>
                      <a:pt x="130" y="216"/>
                      <a:pt x="130" y="216"/>
                    </a:cubicBezTo>
                    <a:cubicBezTo>
                      <a:pt x="135" y="196"/>
                      <a:pt x="135" y="196"/>
                      <a:pt x="135" y="196"/>
                    </a:cubicBezTo>
                    <a:cubicBezTo>
                      <a:pt x="143" y="197"/>
                      <a:pt x="151" y="197"/>
                      <a:pt x="159" y="197"/>
                    </a:cubicBezTo>
                    <a:cubicBezTo>
                      <a:pt x="165" y="197"/>
                      <a:pt x="171" y="197"/>
                      <a:pt x="177" y="197"/>
                    </a:cubicBezTo>
                    <a:cubicBezTo>
                      <a:pt x="182" y="216"/>
                      <a:pt x="182" y="216"/>
                      <a:pt x="182" y="216"/>
                    </a:cubicBezTo>
                    <a:cubicBezTo>
                      <a:pt x="182" y="216"/>
                      <a:pt x="184" y="220"/>
                      <a:pt x="196" y="220"/>
                    </a:cubicBezTo>
                    <a:cubicBezTo>
                      <a:pt x="208" y="220"/>
                      <a:pt x="213" y="216"/>
                      <a:pt x="213" y="216"/>
                    </a:cubicBezTo>
                    <a:cubicBezTo>
                      <a:pt x="220" y="187"/>
                      <a:pt x="220" y="187"/>
                      <a:pt x="220" y="187"/>
                    </a:cubicBezTo>
                    <a:cubicBezTo>
                      <a:pt x="260" y="173"/>
                      <a:pt x="290" y="145"/>
                      <a:pt x="296" y="111"/>
                    </a:cubicBezTo>
                    <a:cubicBezTo>
                      <a:pt x="298" y="111"/>
                      <a:pt x="300" y="111"/>
                      <a:pt x="303" y="110"/>
                    </a:cubicBezTo>
                    <a:cubicBezTo>
                      <a:pt x="304" y="109"/>
                      <a:pt x="305" y="109"/>
                      <a:pt x="306" y="108"/>
                    </a:cubicBezTo>
                    <a:cubicBezTo>
                      <a:pt x="307" y="108"/>
                      <a:pt x="308" y="107"/>
                      <a:pt x="309" y="106"/>
                    </a:cubicBezTo>
                    <a:cubicBezTo>
                      <a:pt x="311" y="105"/>
                      <a:pt x="311" y="105"/>
                      <a:pt x="311" y="105"/>
                    </a:cubicBezTo>
                    <a:cubicBezTo>
                      <a:pt x="311" y="104"/>
                      <a:pt x="311" y="104"/>
                      <a:pt x="311" y="104"/>
                    </a:cubicBezTo>
                    <a:cubicBezTo>
                      <a:pt x="312" y="104"/>
                      <a:pt x="312" y="104"/>
                      <a:pt x="312" y="104"/>
                    </a:cubicBezTo>
                    <a:cubicBezTo>
                      <a:pt x="312" y="104"/>
                      <a:pt x="312" y="104"/>
                      <a:pt x="312" y="104"/>
                    </a:cubicBezTo>
                    <a:cubicBezTo>
                      <a:pt x="312" y="104"/>
                      <a:pt x="312" y="104"/>
                      <a:pt x="312" y="104"/>
                    </a:cubicBezTo>
                    <a:cubicBezTo>
                      <a:pt x="312" y="103"/>
                      <a:pt x="312" y="103"/>
                      <a:pt x="312" y="103"/>
                    </a:cubicBezTo>
                    <a:cubicBezTo>
                      <a:pt x="312" y="103"/>
                      <a:pt x="312" y="103"/>
                      <a:pt x="312" y="103"/>
                    </a:cubicBezTo>
                    <a:cubicBezTo>
                      <a:pt x="312" y="103"/>
                      <a:pt x="312" y="103"/>
                      <a:pt x="312" y="103"/>
                    </a:cubicBezTo>
                    <a:cubicBezTo>
                      <a:pt x="314" y="101"/>
                      <a:pt x="314" y="101"/>
                      <a:pt x="314" y="101"/>
                    </a:cubicBezTo>
                    <a:cubicBezTo>
                      <a:pt x="315" y="99"/>
                      <a:pt x="316" y="98"/>
                      <a:pt x="316" y="96"/>
                    </a:cubicBezTo>
                    <a:cubicBezTo>
                      <a:pt x="317" y="95"/>
                      <a:pt x="317" y="93"/>
                      <a:pt x="317" y="92"/>
                    </a:cubicBezTo>
                    <a:cubicBezTo>
                      <a:pt x="317" y="89"/>
                      <a:pt x="317" y="87"/>
                      <a:pt x="316" y="85"/>
                    </a:cubicBezTo>
                    <a:close/>
                    <a:moveTo>
                      <a:pt x="64" y="111"/>
                    </a:moveTo>
                    <a:cubicBezTo>
                      <a:pt x="57" y="111"/>
                      <a:pt x="52" y="106"/>
                      <a:pt x="52" y="99"/>
                    </a:cubicBezTo>
                    <a:cubicBezTo>
                      <a:pt x="52" y="93"/>
                      <a:pt x="57" y="87"/>
                      <a:pt x="64" y="87"/>
                    </a:cubicBezTo>
                    <a:cubicBezTo>
                      <a:pt x="70" y="87"/>
                      <a:pt x="76" y="93"/>
                      <a:pt x="76" y="99"/>
                    </a:cubicBezTo>
                    <a:cubicBezTo>
                      <a:pt x="76" y="106"/>
                      <a:pt x="70" y="111"/>
                      <a:pt x="64" y="111"/>
                    </a:cubicBezTo>
                    <a:close/>
                    <a:moveTo>
                      <a:pt x="201" y="24"/>
                    </a:moveTo>
                    <a:cubicBezTo>
                      <a:pt x="200" y="27"/>
                      <a:pt x="197" y="37"/>
                      <a:pt x="195" y="36"/>
                    </a:cubicBezTo>
                    <a:cubicBezTo>
                      <a:pt x="183" y="33"/>
                      <a:pt x="171" y="31"/>
                      <a:pt x="158" y="31"/>
                    </a:cubicBezTo>
                    <a:cubicBezTo>
                      <a:pt x="145" y="31"/>
                      <a:pt x="132" y="33"/>
                      <a:pt x="119" y="37"/>
                    </a:cubicBezTo>
                    <a:cubicBezTo>
                      <a:pt x="119" y="37"/>
                      <a:pt x="119" y="37"/>
                      <a:pt x="119" y="37"/>
                    </a:cubicBezTo>
                    <a:cubicBezTo>
                      <a:pt x="119" y="37"/>
                      <a:pt x="119" y="37"/>
                      <a:pt x="119" y="37"/>
                    </a:cubicBezTo>
                    <a:cubicBezTo>
                      <a:pt x="116" y="36"/>
                      <a:pt x="114" y="27"/>
                      <a:pt x="113" y="25"/>
                    </a:cubicBezTo>
                    <a:cubicBezTo>
                      <a:pt x="112" y="23"/>
                      <a:pt x="114" y="20"/>
                      <a:pt x="116" y="19"/>
                    </a:cubicBezTo>
                    <a:cubicBezTo>
                      <a:pt x="130" y="15"/>
                      <a:pt x="144" y="12"/>
                      <a:pt x="158" y="12"/>
                    </a:cubicBezTo>
                    <a:cubicBezTo>
                      <a:pt x="172" y="12"/>
                      <a:pt x="185" y="14"/>
                      <a:pt x="198" y="18"/>
                    </a:cubicBezTo>
                    <a:cubicBezTo>
                      <a:pt x="200" y="19"/>
                      <a:pt x="202" y="22"/>
                      <a:pt x="201" y="2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3" name="Group 32"/>
            <p:cNvGrpSpPr/>
            <p:nvPr/>
          </p:nvGrpSpPr>
          <p:grpSpPr>
            <a:xfrm>
              <a:off x="9332833" y="3121655"/>
              <a:ext cx="847714" cy="902375"/>
              <a:chOff x="9611182" y="2728115"/>
              <a:chExt cx="1025733" cy="1091874"/>
            </a:xfrm>
          </p:grpSpPr>
          <p:sp>
            <p:nvSpPr>
              <p:cNvPr id="34" name="Freeform 7"/>
              <p:cNvSpPr>
                <a:spLocks/>
              </p:cNvSpPr>
              <p:nvPr/>
            </p:nvSpPr>
            <p:spPr bwMode="auto">
              <a:xfrm>
                <a:off x="9611182" y="2728115"/>
                <a:ext cx="1025733" cy="1091874"/>
              </a:xfrm>
              <a:custGeom>
                <a:avLst/>
                <a:gdLst>
                  <a:gd name="T0" fmla="*/ 327 w 400"/>
                  <a:gd name="T1" fmla="*/ 332 h 426"/>
                  <a:gd name="T2" fmla="*/ 330 w 400"/>
                  <a:gd name="T3" fmla="*/ 75 h 426"/>
                  <a:gd name="T4" fmla="*/ 74 w 400"/>
                  <a:gd name="T5" fmla="*/ 69 h 426"/>
                  <a:gd name="T6" fmla="*/ 70 w 400"/>
                  <a:gd name="T7" fmla="*/ 326 h 426"/>
                  <a:gd name="T8" fmla="*/ 79 w 400"/>
                  <a:gd name="T9" fmla="*/ 334 h 426"/>
                  <a:gd name="T10" fmla="*/ 82 w 400"/>
                  <a:gd name="T11" fmla="*/ 426 h 426"/>
                  <a:gd name="T12" fmla="*/ 149 w 400"/>
                  <a:gd name="T13" fmla="*/ 374 h 426"/>
                  <a:gd name="T14" fmla="*/ 327 w 400"/>
                  <a:gd name="T15" fmla="*/ 332 h 4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0" h="426">
                    <a:moveTo>
                      <a:pt x="327" y="332"/>
                    </a:moveTo>
                    <a:cubicBezTo>
                      <a:pt x="399" y="263"/>
                      <a:pt x="400" y="148"/>
                      <a:pt x="330" y="75"/>
                    </a:cubicBezTo>
                    <a:cubicBezTo>
                      <a:pt x="260" y="3"/>
                      <a:pt x="146" y="0"/>
                      <a:pt x="74" y="69"/>
                    </a:cubicBezTo>
                    <a:cubicBezTo>
                      <a:pt x="2" y="138"/>
                      <a:pt x="0" y="253"/>
                      <a:pt x="70" y="326"/>
                    </a:cubicBezTo>
                    <a:cubicBezTo>
                      <a:pt x="73" y="329"/>
                      <a:pt x="76" y="331"/>
                      <a:pt x="79" y="334"/>
                    </a:cubicBezTo>
                    <a:cubicBezTo>
                      <a:pt x="82" y="426"/>
                      <a:pt x="82" y="426"/>
                      <a:pt x="82" y="426"/>
                    </a:cubicBezTo>
                    <a:cubicBezTo>
                      <a:pt x="149" y="374"/>
                      <a:pt x="149" y="374"/>
                      <a:pt x="149" y="374"/>
                    </a:cubicBezTo>
                    <a:cubicBezTo>
                      <a:pt x="210" y="393"/>
                      <a:pt x="278" y="379"/>
                      <a:pt x="327" y="332"/>
                    </a:cubicBezTo>
                    <a:close/>
                  </a:path>
                </a:pathLst>
              </a:custGeom>
              <a:solidFill>
                <a:schemeClr val="accent4"/>
              </a:solidFill>
              <a:ln>
                <a:noFill/>
              </a:ln>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reeform 39"/>
              <p:cNvSpPr>
                <a:spLocks/>
              </p:cNvSpPr>
              <p:nvPr/>
            </p:nvSpPr>
            <p:spPr bwMode="auto">
              <a:xfrm>
                <a:off x="9787920" y="3010029"/>
                <a:ext cx="499855" cy="325285"/>
              </a:xfrm>
              <a:custGeom>
                <a:avLst/>
                <a:gdLst>
                  <a:gd name="T0" fmla="*/ 95 w 195"/>
                  <a:gd name="T1" fmla="*/ 122 h 127"/>
                  <a:gd name="T2" fmla="*/ 180 w 195"/>
                  <a:gd name="T3" fmla="*/ 65 h 127"/>
                  <a:gd name="T4" fmla="*/ 195 w 195"/>
                  <a:gd name="T5" fmla="*/ 66 h 127"/>
                  <a:gd name="T6" fmla="*/ 195 w 195"/>
                  <a:gd name="T7" fmla="*/ 63 h 127"/>
                  <a:gd name="T8" fmla="*/ 100 w 195"/>
                  <a:gd name="T9" fmla="*/ 0 h 127"/>
                  <a:gd name="T10" fmla="*/ 5 w 195"/>
                  <a:gd name="T11" fmla="*/ 63 h 127"/>
                  <a:gd name="T12" fmla="*/ 28 w 195"/>
                  <a:gd name="T13" fmla="*/ 105 h 127"/>
                  <a:gd name="T14" fmla="*/ 0 w 195"/>
                  <a:gd name="T15" fmla="*/ 125 h 127"/>
                  <a:gd name="T16" fmla="*/ 13 w 195"/>
                  <a:gd name="T17" fmla="*/ 127 h 127"/>
                  <a:gd name="T18" fmla="*/ 44 w 195"/>
                  <a:gd name="T19" fmla="*/ 115 h 127"/>
                  <a:gd name="T20" fmla="*/ 94 w 195"/>
                  <a:gd name="T21" fmla="*/ 126 h 127"/>
                  <a:gd name="T22" fmla="*/ 95 w 195"/>
                  <a:gd name="T23" fmla="*/ 122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5" h="127">
                    <a:moveTo>
                      <a:pt x="95" y="122"/>
                    </a:moveTo>
                    <a:cubicBezTo>
                      <a:pt x="102" y="89"/>
                      <a:pt x="134" y="65"/>
                      <a:pt x="180" y="65"/>
                    </a:cubicBezTo>
                    <a:cubicBezTo>
                      <a:pt x="185" y="65"/>
                      <a:pt x="190" y="65"/>
                      <a:pt x="195" y="66"/>
                    </a:cubicBezTo>
                    <a:cubicBezTo>
                      <a:pt x="195" y="65"/>
                      <a:pt x="195" y="64"/>
                      <a:pt x="195" y="63"/>
                    </a:cubicBezTo>
                    <a:cubicBezTo>
                      <a:pt x="195" y="28"/>
                      <a:pt x="152" y="0"/>
                      <a:pt x="100" y="0"/>
                    </a:cubicBezTo>
                    <a:cubicBezTo>
                      <a:pt x="47" y="0"/>
                      <a:pt x="5" y="28"/>
                      <a:pt x="5" y="63"/>
                    </a:cubicBezTo>
                    <a:cubicBezTo>
                      <a:pt x="5" y="79"/>
                      <a:pt x="14" y="94"/>
                      <a:pt x="28" y="105"/>
                    </a:cubicBezTo>
                    <a:cubicBezTo>
                      <a:pt x="21" y="114"/>
                      <a:pt x="11" y="121"/>
                      <a:pt x="0" y="125"/>
                    </a:cubicBezTo>
                    <a:cubicBezTo>
                      <a:pt x="4" y="126"/>
                      <a:pt x="8" y="127"/>
                      <a:pt x="13" y="127"/>
                    </a:cubicBezTo>
                    <a:cubicBezTo>
                      <a:pt x="25" y="127"/>
                      <a:pt x="36" y="122"/>
                      <a:pt x="44" y="115"/>
                    </a:cubicBezTo>
                    <a:cubicBezTo>
                      <a:pt x="59" y="122"/>
                      <a:pt x="74" y="126"/>
                      <a:pt x="94" y="126"/>
                    </a:cubicBezTo>
                    <a:cubicBezTo>
                      <a:pt x="93" y="125"/>
                      <a:pt x="94" y="123"/>
                      <a:pt x="95" y="12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6" name="Freeform 40"/>
              <p:cNvSpPr>
                <a:spLocks noEditPoints="1"/>
              </p:cNvSpPr>
              <p:nvPr/>
            </p:nvSpPr>
            <p:spPr bwMode="auto">
              <a:xfrm>
                <a:off x="10073087" y="3220380"/>
                <a:ext cx="387089" cy="251554"/>
              </a:xfrm>
              <a:custGeom>
                <a:avLst/>
                <a:gdLst>
                  <a:gd name="T0" fmla="*/ 129 w 151"/>
                  <a:gd name="T1" fmla="*/ 81 h 98"/>
                  <a:gd name="T2" fmla="*/ 147 w 151"/>
                  <a:gd name="T3" fmla="*/ 49 h 98"/>
                  <a:gd name="T4" fmla="*/ 73 w 151"/>
                  <a:gd name="T5" fmla="*/ 0 h 98"/>
                  <a:gd name="T6" fmla="*/ 0 w 151"/>
                  <a:gd name="T7" fmla="*/ 49 h 98"/>
                  <a:gd name="T8" fmla="*/ 73 w 151"/>
                  <a:gd name="T9" fmla="*/ 98 h 98"/>
                  <a:gd name="T10" fmla="*/ 116 w 151"/>
                  <a:gd name="T11" fmla="*/ 88 h 98"/>
                  <a:gd name="T12" fmla="*/ 140 w 151"/>
                  <a:gd name="T13" fmla="*/ 98 h 98"/>
                  <a:gd name="T14" fmla="*/ 151 w 151"/>
                  <a:gd name="T15" fmla="*/ 96 h 98"/>
                  <a:gd name="T16" fmla="*/ 129 w 151"/>
                  <a:gd name="T17" fmla="*/ 81 h 98"/>
                  <a:gd name="T18" fmla="*/ 46 w 151"/>
                  <a:gd name="T19" fmla="*/ 57 h 98"/>
                  <a:gd name="T20" fmla="*/ 37 w 151"/>
                  <a:gd name="T21" fmla="*/ 49 h 98"/>
                  <a:gd name="T22" fmla="*/ 46 w 151"/>
                  <a:gd name="T23" fmla="*/ 40 h 98"/>
                  <a:gd name="T24" fmla="*/ 54 w 151"/>
                  <a:gd name="T25" fmla="*/ 49 h 98"/>
                  <a:gd name="T26" fmla="*/ 46 w 151"/>
                  <a:gd name="T27" fmla="*/ 57 h 98"/>
                  <a:gd name="T28" fmla="*/ 76 w 151"/>
                  <a:gd name="T29" fmla="*/ 57 h 98"/>
                  <a:gd name="T30" fmla="*/ 67 w 151"/>
                  <a:gd name="T31" fmla="*/ 49 h 98"/>
                  <a:gd name="T32" fmla="*/ 76 w 151"/>
                  <a:gd name="T33" fmla="*/ 40 h 98"/>
                  <a:gd name="T34" fmla="*/ 84 w 151"/>
                  <a:gd name="T35" fmla="*/ 49 h 98"/>
                  <a:gd name="T36" fmla="*/ 76 w 151"/>
                  <a:gd name="T37" fmla="*/ 57 h 98"/>
                  <a:gd name="T38" fmla="*/ 106 w 151"/>
                  <a:gd name="T39" fmla="*/ 57 h 98"/>
                  <a:gd name="T40" fmla="*/ 97 w 151"/>
                  <a:gd name="T41" fmla="*/ 49 h 98"/>
                  <a:gd name="T42" fmla="*/ 106 w 151"/>
                  <a:gd name="T43" fmla="*/ 40 h 98"/>
                  <a:gd name="T44" fmla="*/ 114 w 151"/>
                  <a:gd name="T45" fmla="*/ 49 h 98"/>
                  <a:gd name="T46" fmla="*/ 106 w 151"/>
                  <a:gd name="T47" fmla="*/ 5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51" h="98">
                    <a:moveTo>
                      <a:pt x="129" y="81"/>
                    </a:moveTo>
                    <a:cubicBezTo>
                      <a:pt x="140" y="72"/>
                      <a:pt x="147" y="61"/>
                      <a:pt x="147" y="49"/>
                    </a:cubicBezTo>
                    <a:cubicBezTo>
                      <a:pt x="147" y="22"/>
                      <a:pt x="114" y="0"/>
                      <a:pt x="73" y="0"/>
                    </a:cubicBezTo>
                    <a:cubicBezTo>
                      <a:pt x="33" y="0"/>
                      <a:pt x="0" y="22"/>
                      <a:pt x="0" y="49"/>
                    </a:cubicBezTo>
                    <a:cubicBezTo>
                      <a:pt x="0" y="76"/>
                      <a:pt x="33" y="98"/>
                      <a:pt x="73" y="98"/>
                    </a:cubicBezTo>
                    <a:cubicBezTo>
                      <a:pt x="89" y="98"/>
                      <a:pt x="104" y="94"/>
                      <a:pt x="116" y="88"/>
                    </a:cubicBezTo>
                    <a:cubicBezTo>
                      <a:pt x="123" y="94"/>
                      <a:pt x="131" y="98"/>
                      <a:pt x="140" y="98"/>
                    </a:cubicBezTo>
                    <a:cubicBezTo>
                      <a:pt x="144" y="98"/>
                      <a:pt x="147" y="97"/>
                      <a:pt x="151" y="96"/>
                    </a:cubicBezTo>
                    <a:cubicBezTo>
                      <a:pt x="142" y="93"/>
                      <a:pt x="134" y="88"/>
                      <a:pt x="129" y="81"/>
                    </a:cubicBezTo>
                    <a:close/>
                    <a:moveTo>
                      <a:pt x="46" y="57"/>
                    </a:moveTo>
                    <a:cubicBezTo>
                      <a:pt x="41" y="57"/>
                      <a:pt x="37" y="54"/>
                      <a:pt x="37" y="49"/>
                    </a:cubicBezTo>
                    <a:cubicBezTo>
                      <a:pt x="37" y="44"/>
                      <a:pt x="41" y="40"/>
                      <a:pt x="46" y="40"/>
                    </a:cubicBezTo>
                    <a:cubicBezTo>
                      <a:pt x="50" y="40"/>
                      <a:pt x="54" y="44"/>
                      <a:pt x="54" y="49"/>
                    </a:cubicBezTo>
                    <a:cubicBezTo>
                      <a:pt x="54" y="54"/>
                      <a:pt x="50" y="57"/>
                      <a:pt x="46" y="57"/>
                    </a:cubicBezTo>
                    <a:close/>
                    <a:moveTo>
                      <a:pt x="76" y="57"/>
                    </a:moveTo>
                    <a:cubicBezTo>
                      <a:pt x="71" y="57"/>
                      <a:pt x="67" y="54"/>
                      <a:pt x="67" y="49"/>
                    </a:cubicBezTo>
                    <a:cubicBezTo>
                      <a:pt x="67" y="44"/>
                      <a:pt x="71" y="40"/>
                      <a:pt x="76" y="40"/>
                    </a:cubicBezTo>
                    <a:cubicBezTo>
                      <a:pt x="80" y="40"/>
                      <a:pt x="84" y="44"/>
                      <a:pt x="84" y="49"/>
                    </a:cubicBezTo>
                    <a:cubicBezTo>
                      <a:pt x="84" y="54"/>
                      <a:pt x="80" y="57"/>
                      <a:pt x="76" y="57"/>
                    </a:cubicBezTo>
                    <a:close/>
                    <a:moveTo>
                      <a:pt x="106" y="57"/>
                    </a:moveTo>
                    <a:cubicBezTo>
                      <a:pt x="101" y="57"/>
                      <a:pt x="97" y="54"/>
                      <a:pt x="97" y="49"/>
                    </a:cubicBezTo>
                    <a:cubicBezTo>
                      <a:pt x="97" y="44"/>
                      <a:pt x="101" y="40"/>
                      <a:pt x="106" y="40"/>
                    </a:cubicBezTo>
                    <a:cubicBezTo>
                      <a:pt x="110" y="40"/>
                      <a:pt x="114" y="44"/>
                      <a:pt x="114" y="49"/>
                    </a:cubicBezTo>
                    <a:cubicBezTo>
                      <a:pt x="114" y="54"/>
                      <a:pt x="110" y="57"/>
                      <a:pt x="106" y="5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7" name="Group 36"/>
            <p:cNvGrpSpPr/>
            <p:nvPr/>
          </p:nvGrpSpPr>
          <p:grpSpPr>
            <a:xfrm>
              <a:off x="10146494" y="3213057"/>
              <a:ext cx="1055608" cy="1012596"/>
              <a:chOff x="10595712" y="2838712"/>
              <a:chExt cx="1277286" cy="1225241"/>
            </a:xfrm>
          </p:grpSpPr>
          <p:sp>
            <p:nvSpPr>
              <p:cNvPr id="38" name="Freeform 12"/>
              <p:cNvSpPr>
                <a:spLocks/>
              </p:cNvSpPr>
              <p:nvPr/>
            </p:nvSpPr>
            <p:spPr bwMode="auto">
              <a:xfrm>
                <a:off x="10595712" y="2838712"/>
                <a:ext cx="1277286" cy="1225241"/>
              </a:xfrm>
              <a:custGeom>
                <a:avLst/>
                <a:gdLst>
                  <a:gd name="T0" fmla="*/ 314 w 498"/>
                  <a:gd name="T1" fmla="*/ 456 h 478"/>
                  <a:gd name="T2" fmla="*/ 465 w 498"/>
                  <a:gd name="T3" fmla="*/ 187 h 478"/>
                  <a:gd name="T4" fmla="*/ 197 w 498"/>
                  <a:gd name="T5" fmla="*/ 32 h 478"/>
                  <a:gd name="T6" fmla="*/ 46 w 498"/>
                  <a:gd name="T7" fmla="*/ 302 h 478"/>
                  <a:gd name="T8" fmla="*/ 50 w 498"/>
                  <a:gd name="T9" fmla="*/ 316 h 478"/>
                  <a:gd name="T10" fmla="*/ 0 w 498"/>
                  <a:gd name="T11" fmla="*/ 415 h 478"/>
                  <a:gd name="T12" fmla="*/ 101 w 498"/>
                  <a:gd name="T13" fmla="*/ 398 h 478"/>
                  <a:gd name="T14" fmla="*/ 314 w 498"/>
                  <a:gd name="T15" fmla="*/ 456 h 4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98" h="478">
                    <a:moveTo>
                      <a:pt x="314" y="456"/>
                    </a:moveTo>
                    <a:cubicBezTo>
                      <a:pt x="430" y="425"/>
                      <a:pt x="498" y="304"/>
                      <a:pt x="465" y="187"/>
                    </a:cubicBezTo>
                    <a:cubicBezTo>
                      <a:pt x="433" y="69"/>
                      <a:pt x="313" y="0"/>
                      <a:pt x="197" y="32"/>
                    </a:cubicBezTo>
                    <a:cubicBezTo>
                      <a:pt x="81" y="64"/>
                      <a:pt x="14" y="185"/>
                      <a:pt x="46" y="302"/>
                    </a:cubicBezTo>
                    <a:cubicBezTo>
                      <a:pt x="47" y="307"/>
                      <a:pt x="49" y="312"/>
                      <a:pt x="50" y="316"/>
                    </a:cubicBezTo>
                    <a:cubicBezTo>
                      <a:pt x="0" y="415"/>
                      <a:pt x="0" y="415"/>
                      <a:pt x="0" y="415"/>
                    </a:cubicBezTo>
                    <a:cubicBezTo>
                      <a:pt x="101" y="398"/>
                      <a:pt x="101" y="398"/>
                      <a:pt x="101" y="398"/>
                    </a:cubicBezTo>
                    <a:cubicBezTo>
                      <a:pt x="155" y="453"/>
                      <a:pt x="235" y="478"/>
                      <a:pt x="314" y="456"/>
                    </a:cubicBezTo>
                    <a:close/>
                  </a:path>
                </a:pathLst>
              </a:custGeom>
              <a:solidFill>
                <a:schemeClr val="accent3"/>
              </a:solidFill>
              <a:ln>
                <a:noFill/>
              </a:ln>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9" name="Freeform 41"/>
              <p:cNvSpPr>
                <a:spLocks noEditPoints="1"/>
              </p:cNvSpPr>
              <p:nvPr/>
            </p:nvSpPr>
            <p:spPr bwMode="auto">
              <a:xfrm>
                <a:off x="10931840" y="3214959"/>
                <a:ext cx="651655" cy="477085"/>
              </a:xfrm>
              <a:custGeom>
                <a:avLst/>
                <a:gdLst>
                  <a:gd name="T0" fmla="*/ 223 w 254"/>
                  <a:gd name="T1" fmla="*/ 0 h 186"/>
                  <a:gd name="T2" fmla="*/ 31 w 254"/>
                  <a:gd name="T3" fmla="*/ 0 h 186"/>
                  <a:gd name="T4" fmla="*/ 0 w 254"/>
                  <a:gd name="T5" fmla="*/ 31 h 186"/>
                  <a:gd name="T6" fmla="*/ 0 w 254"/>
                  <a:gd name="T7" fmla="*/ 155 h 186"/>
                  <a:gd name="T8" fmla="*/ 31 w 254"/>
                  <a:gd name="T9" fmla="*/ 186 h 186"/>
                  <a:gd name="T10" fmla="*/ 223 w 254"/>
                  <a:gd name="T11" fmla="*/ 186 h 186"/>
                  <a:gd name="T12" fmla="*/ 254 w 254"/>
                  <a:gd name="T13" fmla="*/ 155 h 186"/>
                  <a:gd name="T14" fmla="*/ 254 w 254"/>
                  <a:gd name="T15" fmla="*/ 31 h 186"/>
                  <a:gd name="T16" fmla="*/ 223 w 254"/>
                  <a:gd name="T17" fmla="*/ 0 h 186"/>
                  <a:gd name="T18" fmla="*/ 216 w 254"/>
                  <a:gd name="T19" fmla="*/ 24 h 186"/>
                  <a:gd name="T20" fmla="*/ 129 w 254"/>
                  <a:gd name="T21" fmla="*/ 86 h 186"/>
                  <a:gd name="T22" fmla="*/ 47 w 254"/>
                  <a:gd name="T23" fmla="*/ 24 h 186"/>
                  <a:gd name="T24" fmla="*/ 216 w 254"/>
                  <a:gd name="T25" fmla="*/ 24 h 186"/>
                  <a:gd name="T26" fmla="*/ 223 w 254"/>
                  <a:gd name="T27" fmla="*/ 162 h 186"/>
                  <a:gd name="T28" fmla="*/ 31 w 254"/>
                  <a:gd name="T29" fmla="*/ 162 h 186"/>
                  <a:gd name="T30" fmla="*/ 24 w 254"/>
                  <a:gd name="T31" fmla="*/ 155 h 186"/>
                  <a:gd name="T32" fmla="*/ 24 w 254"/>
                  <a:gd name="T33" fmla="*/ 36 h 186"/>
                  <a:gd name="T34" fmla="*/ 128 w 254"/>
                  <a:gd name="T35" fmla="*/ 115 h 186"/>
                  <a:gd name="T36" fmla="*/ 230 w 254"/>
                  <a:gd name="T37" fmla="*/ 43 h 186"/>
                  <a:gd name="T38" fmla="*/ 230 w 254"/>
                  <a:gd name="T39" fmla="*/ 155 h 186"/>
                  <a:gd name="T40" fmla="*/ 223 w 254"/>
                  <a:gd name="T41" fmla="*/ 162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54" h="186">
                    <a:moveTo>
                      <a:pt x="223" y="0"/>
                    </a:moveTo>
                    <a:cubicBezTo>
                      <a:pt x="31" y="0"/>
                      <a:pt x="31" y="0"/>
                      <a:pt x="31" y="0"/>
                    </a:cubicBezTo>
                    <a:cubicBezTo>
                      <a:pt x="14" y="0"/>
                      <a:pt x="0" y="14"/>
                      <a:pt x="0" y="31"/>
                    </a:cubicBezTo>
                    <a:cubicBezTo>
                      <a:pt x="0" y="155"/>
                      <a:pt x="0" y="155"/>
                      <a:pt x="0" y="155"/>
                    </a:cubicBezTo>
                    <a:cubicBezTo>
                      <a:pt x="0" y="172"/>
                      <a:pt x="14" y="186"/>
                      <a:pt x="31" y="186"/>
                    </a:cubicBezTo>
                    <a:cubicBezTo>
                      <a:pt x="223" y="186"/>
                      <a:pt x="223" y="186"/>
                      <a:pt x="223" y="186"/>
                    </a:cubicBezTo>
                    <a:cubicBezTo>
                      <a:pt x="240" y="186"/>
                      <a:pt x="254" y="172"/>
                      <a:pt x="254" y="155"/>
                    </a:cubicBezTo>
                    <a:cubicBezTo>
                      <a:pt x="254" y="31"/>
                      <a:pt x="254" y="31"/>
                      <a:pt x="254" y="31"/>
                    </a:cubicBezTo>
                    <a:cubicBezTo>
                      <a:pt x="254" y="14"/>
                      <a:pt x="240" y="0"/>
                      <a:pt x="223" y="0"/>
                    </a:cubicBezTo>
                    <a:close/>
                    <a:moveTo>
                      <a:pt x="216" y="24"/>
                    </a:moveTo>
                    <a:cubicBezTo>
                      <a:pt x="129" y="86"/>
                      <a:pt x="129" y="86"/>
                      <a:pt x="129" y="86"/>
                    </a:cubicBezTo>
                    <a:cubicBezTo>
                      <a:pt x="47" y="24"/>
                      <a:pt x="47" y="24"/>
                      <a:pt x="47" y="24"/>
                    </a:cubicBezTo>
                    <a:lnTo>
                      <a:pt x="216" y="24"/>
                    </a:lnTo>
                    <a:close/>
                    <a:moveTo>
                      <a:pt x="223" y="162"/>
                    </a:moveTo>
                    <a:cubicBezTo>
                      <a:pt x="31" y="162"/>
                      <a:pt x="31" y="162"/>
                      <a:pt x="31" y="162"/>
                    </a:cubicBezTo>
                    <a:cubicBezTo>
                      <a:pt x="27" y="162"/>
                      <a:pt x="24" y="159"/>
                      <a:pt x="24" y="155"/>
                    </a:cubicBezTo>
                    <a:cubicBezTo>
                      <a:pt x="24" y="36"/>
                      <a:pt x="24" y="36"/>
                      <a:pt x="24" y="36"/>
                    </a:cubicBezTo>
                    <a:cubicBezTo>
                      <a:pt x="128" y="115"/>
                      <a:pt x="128" y="115"/>
                      <a:pt x="128" y="115"/>
                    </a:cubicBezTo>
                    <a:cubicBezTo>
                      <a:pt x="230" y="43"/>
                      <a:pt x="230" y="43"/>
                      <a:pt x="230" y="43"/>
                    </a:cubicBezTo>
                    <a:cubicBezTo>
                      <a:pt x="230" y="155"/>
                      <a:pt x="230" y="155"/>
                      <a:pt x="230" y="155"/>
                    </a:cubicBezTo>
                    <a:cubicBezTo>
                      <a:pt x="230" y="159"/>
                      <a:pt x="227" y="162"/>
                      <a:pt x="223" y="16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40" name="Group 39"/>
            <p:cNvGrpSpPr/>
            <p:nvPr/>
          </p:nvGrpSpPr>
          <p:grpSpPr>
            <a:xfrm>
              <a:off x="7855160" y="2471085"/>
              <a:ext cx="805596" cy="898791"/>
              <a:chOff x="7823198" y="1940925"/>
              <a:chExt cx="974771" cy="1087537"/>
            </a:xfrm>
          </p:grpSpPr>
          <p:sp>
            <p:nvSpPr>
              <p:cNvPr id="41" name="Freeform 9"/>
              <p:cNvSpPr>
                <a:spLocks/>
              </p:cNvSpPr>
              <p:nvPr/>
            </p:nvSpPr>
            <p:spPr bwMode="auto">
              <a:xfrm>
                <a:off x="7823198" y="1940925"/>
                <a:ext cx="974771" cy="1087537"/>
              </a:xfrm>
              <a:custGeom>
                <a:avLst/>
                <a:gdLst>
                  <a:gd name="T0" fmla="*/ 347 w 380"/>
                  <a:gd name="T1" fmla="*/ 249 h 424"/>
                  <a:gd name="T2" fmla="*/ 250 w 380"/>
                  <a:gd name="T3" fmla="*/ 33 h 424"/>
                  <a:gd name="T4" fmla="*/ 33 w 380"/>
                  <a:gd name="T5" fmla="*/ 129 h 424"/>
                  <a:gd name="T6" fmla="*/ 131 w 380"/>
                  <a:gd name="T7" fmla="*/ 344 h 424"/>
                  <a:gd name="T8" fmla="*/ 141 w 380"/>
                  <a:gd name="T9" fmla="*/ 348 h 424"/>
                  <a:gd name="T10" fmla="*/ 179 w 380"/>
                  <a:gd name="T11" fmla="*/ 424 h 424"/>
                  <a:gd name="T12" fmla="*/ 215 w 380"/>
                  <a:gd name="T13" fmla="*/ 354 h 424"/>
                  <a:gd name="T14" fmla="*/ 347 w 380"/>
                  <a:gd name="T15" fmla="*/ 249 h 42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0" h="424">
                    <a:moveTo>
                      <a:pt x="347" y="249"/>
                    </a:moveTo>
                    <a:cubicBezTo>
                      <a:pt x="380" y="163"/>
                      <a:pt x="337" y="67"/>
                      <a:pt x="250" y="33"/>
                    </a:cubicBezTo>
                    <a:cubicBezTo>
                      <a:pt x="163" y="0"/>
                      <a:pt x="66" y="43"/>
                      <a:pt x="33" y="129"/>
                    </a:cubicBezTo>
                    <a:cubicBezTo>
                      <a:pt x="0" y="215"/>
                      <a:pt x="44" y="311"/>
                      <a:pt x="131" y="344"/>
                    </a:cubicBezTo>
                    <a:cubicBezTo>
                      <a:pt x="134" y="346"/>
                      <a:pt x="138" y="347"/>
                      <a:pt x="141" y="348"/>
                    </a:cubicBezTo>
                    <a:cubicBezTo>
                      <a:pt x="179" y="424"/>
                      <a:pt x="179" y="424"/>
                      <a:pt x="179" y="424"/>
                    </a:cubicBezTo>
                    <a:cubicBezTo>
                      <a:pt x="215" y="354"/>
                      <a:pt x="215" y="354"/>
                      <a:pt x="215" y="354"/>
                    </a:cubicBezTo>
                    <a:cubicBezTo>
                      <a:pt x="273" y="346"/>
                      <a:pt x="325" y="307"/>
                      <a:pt x="347" y="249"/>
                    </a:cubicBezTo>
                    <a:close/>
                  </a:path>
                </a:pathLst>
              </a:custGeom>
              <a:solidFill>
                <a:schemeClr val="accent1"/>
              </a:solidFill>
              <a:ln>
                <a:noFill/>
              </a:ln>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2" name="Freeform 42"/>
              <p:cNvSpPr>
                <a:spLocks noEditPoints="1"/>
              </p:cNvSpPr>
              <p:nvPr/>
            </p:nvSpPr>
            <p:spPr bwMode="auto">
              <a:xfrm>
                <a:off x="8051982" y="2176215"/>
                <a:ext cx="497686" cy="510698"/>
              </a:xfrm>
              <a:custGeom>
                <a:avLst/>
                <a:gdLst>
                  <a:gd name="T0" fmla="*/ 142 w 194"/>
                  <a:gd name="T1" fmla="*/ 189 h 199"/>
                  <a:gd name="T2" fmla="*/ 89 w 194"/>
                  <a:gd name="T3" fmla="*/ 199 h 199"/>
                  <a:gd name="T4" fmla="*/ 0 w 194"/>
                  <a:gd name="T5" fmla="*/ 109 h 199"/>
                  <a:gd name="T6" fmla="*/ 107 w 194"/>
                  <a:gd name="T7" fmla="*/ 0 h 199"/>
                  <a:gd name="T8" fmla="*/ 194 w 194"/>
                  <a:gd name="T9" fmla="*/ 83 h 199"/>
                  <a:gd name="T10" fmla="*/ 139 w 194"/>
                  <a:gd name="T11" fmla="*/ 151 h 199"/>
                  <a:gd name="T12" fmla="*/ 115 w 194"/>
                  <a:gd name="T13" fmla="*/ 129 h 199"/>
                  <a:gd name="T14" fmla="*/ 114 w 194"/>
                  <a:gd name="T15" fmla="*/ 129 h 199"/>
                  <a:gd name="T16" fmla="*/ 77 w 194"/>
                  <a:gd name="T17" fmla="*/ 151 h 199"/>
                  <a:gd name="T18" fmla="*/ 45 w 194"/>
                  <a:gd name="T19" fmla="*/ 114 h 199"/>
                  <a:gd name="T20" fmla="*/ 112 w 194"/>
                  <a:gd name="T21" fmla="*/ 47 h 199"/>
                  <a:gd name="T22" fmla="*/ 146 w 194"/>
                  <a:gd name="T23" fmla="*/ 54 h 199"/>
                  <a:gd name="T24" fmla="*/ 138 w 194"/>
                  <a:gd name="T25" fmla="*/ 107 h 199"/>
                  <a:gd name="T26" fmla="*/ 145 w 194"/>
                  <a:gd name="T27" fmla="*/ 132 h 199"/>
                  <a:gd name="T28" fmla="*/ 173 w 194"/>
                  <a:gd name="T29" fmla="*/ 84 h 199"/>
                  <a:gd name="T30" fmla="*/ 104 w 194"/>
                  <a:gd name="T31" fmla="*/ 17 h 199"/>
                  <a:gd name="T32" fmla="*/ 22 w 194"/>
                  <a:gd name="T33" fmla="*/ 106 h 199"/>
                  <a:gd name="T34" fmla="*/ 95 w 194"/>
                  <a:gd name="T35" fmla="*/ 181 h 199"/>
                  <a:gd name="T36" fmla="*/ 137 w 194"/>
                  <a:gd name="T37" fmla="*/ 173 h 199"/>
                  <a:gd name="T38" fmla="*/ 142 w 194"/>
                  <a:gd name="T39" fmla="*/ 189 h 199"/>
                  <a:gd name="T40" fmla="*/ 117 w 194"/>
                  <a:gd name="T41" fmla="*/ 71 h 199"/>
                  <a:gd name="T42" fmla="*/ 108 w 194"/>
                  <a:gd name="T43" fmla="*/ 70 h 199"/>
                  <a:gd name="T44" fmla="*/ 74 w 194"/>
                  <a:gd name="T45" fmla="*/ 110 h 199"/>
                  <a:gd name="T46" fmla="*/ 88 w 194"/>
                  <a:gd name="T47" fmla="*/ 128 h 199"/>
                  <a:gd name="T48" fmla="*/ 113 w 194"/>
                  <a:gd name="T49" fmla="*/ 98 h 199"/>
                  <a:gd name="T50" fmla="*/ 117 w 194"/>
                  <a:gd name="T51" fmla="*/ 7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4" h="199">
                    <a:moveTo>
                      <a:pt x="142" y="189"/>
                    </a:moveTo>
                    <a:cubicBezTo>
                      <a:pt x="125" y="197"/>
                      <a:pt x="110" y="199"/>
                      <a:pt x="89" y="199"/>
                    </a:cubicBezTo>
                    <a:cubicBezTo>
                      <a:pt x="42" y="199"/>
                      <a:pt x="0" y="165"/>
                      <a:pt x="0" y="109"/>
                    </a:cubicBezTo>
                    <a:cubicBezTo>
                      <a:pt x="0" y="51"/>
                      <a:pt x="43" y="0"/>
                      <a:pt x="107" y="0"/>
                    </a:cubicBezTo>
                    <a:cubicBezTo>
                      <a:pt x="158" y="0"/>
                      <a:pt x="194" y="35"/>
                      <a:pt x="194" y="83"/>
                    </a:cubicBezTo>
                    <a:cubicBezTo>
                      <a:pt x="194" y="125"/>
                      <a:pt x="170" y="151"/>
                      <a:pt x="139" y="151"/>
                    </a:cubicBezTo>
                    <a:cubicBezTo>
                      <a:pt x="126" y="151"/>
                      <a:pt x="116" y="144"/>
                      <a:pt x="115" y="129"/>
                    </a:cubicBezTo>
                    <a:cubicBezTo>
                      <a:pt x="114" y="129"/>
                      <a:pt x="114" y="129"/>
                      <a:pt x="114" y="129"/>
                    </a:cubicBezTo>
                    <a:cubicBezTo>
                      <a:pt x="105" y="143"/>
                      <a:pt x="92" y="151"/>
                      <a:pt x="77" y="151"/>
                    </a:cubicBezTo>
                    <a:cubicBezTo>
                      <a:pt x="59" y="151"/>
                      <a:pt x="45" y="137"/>
                      <a:pt x="45" y="114"/>
                    </a:cubicBezTo>
                    <a:cubicBezTo>
                      <a:pt x="45" y="78"/>
                      <a:pt x="71" y="47"/>
                      <a:pt x="112" y="47"/>
                    </a:cubicBezTo>
                    <a:cubicBezTo>
                      <a:pt x="125" y="47"/>
                      <a:pt x="139" y="50"/>
                      <a:pt x="146" y="54"/>
                    </a:cubicBezTo>
                    <a:cubicBezTo>
                      <a:pt x="138" y="107"/>
                      <a:pt x="138" y="107"/>
                      <a:pt x="138" y="107"/>
                    </a:cubicBezTo>
                    <a:cubicBezTo>
                      <a:pt x="135" y="124"/>
                      <a:pt x="137" y="132"/>
                      <a:pt x="145" y="132"/>
                    </a:cubicBezTo>
                    <a:cubicBezTo>
                      <a:pt x="157" y="132"/>
                      <a:pt x="173" y="117"/>
                      <a:pt x="173" y="84"/>
                    </a:cubicBezTo>
                    <a:cubicBezTo>
                      <a:pt x="173" y="46"/>
                      <a:pt x="149" y="17"/>
                      <a:pt x="104" y="17"/>
                    </a:cubicBezTo>
                    <a:cubicBezTo>
                      <a:pt x="60" y="17"/>
                      <a:pt x="22" y="51"/>
                      <a:pt x="22" y="106"/>
                    </a:cubicBezTo>
                    <a:cubicBezTo>
                      <a:pt x="22" y="154"/>
                      <a:pt x="52" y="181"/>
                      <a:pt x="95" y="181"/>
                    </a:cubicBezTo>
                    <a:cubicBezTo>
                      <a:pt x="110" y="181"/>
                      <a:pt x="125" y="178"/>
                      <a:pt x="137" y="173"/>
                    </a:cubicBezTo>
                    <a:lnTo>
                      <a:pt x="142" y="189"/>
                    </a:lnTo>
                    <a:close/>
                    <a:moveTo>
                      <a:pt x="117" y="71"/>
                    </a:moveTo>
                    <a:cubicBezTo>
                      <a:pt x="114" y="70"/>
                      <a:pt x="111" y="70"/>
                      <a:pt x="108" y="70"/>
                    </a:cubicBezTo>
                    <a:cubicBezTo>
                      <a:pt x="89" y="70"/>
                      <a:pt x="74" y="88"/>
                      <a:pt x="74" y="110"/>
                    </a:cubicBezTo>
                    <a:cubicBezTo>
                      <a:pt x="74" y="121"/>
                      <a:pt x="79" y="128"/>
                      <a:pt x="88" y="128"/>
                    </a:cubicBezTo>
                    <a:cubicBezTo>
                      <a:pt x="99" y="128"/>
                      <a:pt x="110" y="114"/>
                      <a:pt x="113" y="98"/>
                    </a:cubicBezTo>
                    <a:lnTo>
                      <a:pt x="117" y="7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43" name="Group 42"/>
            <p:cNvGrpSpPr/>
            <p:nvPr/>
          </p:nvGrpSpPr>
          <p:grpSpPr>
            <a:xfrm>
              <a:off x="9455598" y="4119913"/>
              <a:ext cx="1051128" cy="1015285"/>
              <a:chOff x="9759729" y="3936007"/>
              <a:chExt cx="1271865" cy="1228494"/>
            </a:xfrm>
          </p:grpSpPr>
          <p:sp>
            <p:nvSpPr>
              <p:cNvPr id="44" name="Freeform 14"/>
              <p:cNvSpPr>
                <a:spLocks/>
              </p:cNvSpPr>
              <p:nvPr/>
            </p:nvSpPr>
            <p:spPr bwMode="auto">
              <a:xfrm>
                <a:off x="9759729" y="3936007"/>
                <a:ext cx="1271865" cy="1228494"/>
              </a:xfrm>
              <a:custGeom>
                <a:avLst/>
                <a:gdLst>
                  <a:gd name="T0" fmla="*/ 315 w 496"/>
                  <a:gd name="T1" fmla="*/ 456 h 479"/>
                  <a:gd name="T2" fmla="*/ 462 w 496"/>
                  <a:gd name="T3" fmla="*/ 184 h 479"/>
                  <a:gd name="T4" fmla="*/ 191 w 496"/>
                  <a:gd name="T5" fmla="*/ 34 h 479"/>
                  <a:gd name="T6" fmla="*/ 44 w 496"/>
                  <a:gd name="T7" fmla="*/ 307 h 479"/>
                  <a:gd name="T8" fmla="*/ 49 w 496"/>
                  <a:gd name="T9" fmla="*/ 321 h 479"/>
                  <a:gd name="T10" fmla="*/ 0 w 496"/>
                  <a:gd name="T11" fmla="*/ 420 h 479"/>
                  <a:gd name="T12" fmla="*/ 101 w 496"/>
                  <a:gd name="T13" fmla="*/ 402 h 479"/>
                  <a:gd name="T14" fmla="*/ 315 w 496"/>
                  <a:gd name="T15" fmla="*/ 456 h 4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96" h="479">
                    <a:moveTo>
                      <a:pt x="315" y="456"/>
                    </a:moveTo>
                    <a:cubicBezTo>
                      <a:pt x="430" y="422"/>
                      <a:pt x="496" y="300"/>
                      <a:pt x="462" y="184"/>
                    </a:cubicBezTo>
                    <a:cubicBezTo>
                      <a:pt x="427" y="67"/>
                      <a:pt x="306" y="0"/>
                      <a:pt x="191" y="34"/>
                    </a:cubicBezTo>
                    <a:cubicBezTo>
                      <a:pt x="75" y="68"/>
                      <a:pt x="10" y="190"/>
                      <a:pt x="44" y="307"/>
                    </a:cubicBezTo>
                    <a:cubicBezTo>
                      <a:pt x="46" y="311"/>
                      <a:pt x="47" y="316"/>
                      <a:pt x="49" y="321"/>
                    </a:cubicBezTo>
                    <a:cubicBezTo>
                      <a:pt x="0" y="420"/>
                      <a:pt x="0" y="420"/>
                      <a:pt x="0" y="420"/>
                    </a:cubicBezTo>
                    <a:cubicBezTo>
                      <a:pt x="101" y="402"/>
                      <a:pt x="101" y="402"/>
                      <a:pt x="101" y="402"/>
                    </a:cubicBezTo>
                    <a:cubicBezTo>
                      <a:pt x="156" y="456"/>
                      <a:pt x="237" y="479"/>
                      <a:pt x="315" y="456"/>
                    </a:cubicBezTo>
                    <a:close/>
                  </a:path>
                </a:pathLst>
              </a:custGeom>
              <a:solidFill>
                <a:schemeClr val="accent2"/>
              </a:solidFill>
              <a:ln>
                <a:noFill/>
              </a:ln>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5" name="Freeform 43"/>
              <p:cNvSpPr>
                <a:spLocks/>
              </p:cNvSpPr>
              <p:nvPr/>
            </p:nvSpPr>
            <p:spPr bwMode="auto">
              <a:xfrm>
                <a:off x="10011283" y="4235270"/>
                <a:ext cx="535636" cy="518288"/>
              </a:xfrm>
              <a:custGeom>
                <a:avLst/>
                <a:gdLst>
                  <a:gd name="T0" fmla="*/ 11 w 209"/>
                  <a:gd name="T1" fmla="*/ 202 h 202"/>
                  <a:gd name="T2" fmla="*/ 26 w 209"/>
                  <a:gd name="T3" fmla="*/ 166 h 202"/>
                  <a:gd name="T4" fmla="*/ 79 w 209"/>
                  <a:gd name="T5" fmla="*/ 119 h 202"/>
                  <a:gd name="T6" fmla="*/ 52 w 209"/>
                  <a:gd name="T7" fmla="*/ 63 h 202"/>
                  <a:gd name="T8" fmla="*/ 107 w 209"/>
                  <a:gd name="T9" fmla="*/ 0 h 202"/>
                  <a:gd name="T10" fmla="*/ 159 w 209"/>
                  <a:gd name="T11" fmla="*/ 68 h 202"/>
                  <a:gd name="T12" fmla="*/ 134 w 209"/>
                  <a:gd name="T13" fmla="*/ 121 h 202"/>
                  <a:gd name="T14" fmla="*/ 190 w 209"/>
                  <a:gd name="T15" fmla="*/ 163 h 202"/>
                  <a:gd name="T16" fmla="*/ 209 w 209"/>
                  <a:gd name="T17" fmla="*/ 202 h 202"/>
                  <a:gd name="T18" fmla="*/ 11 w 209"/>
                  <a:gd name="T19" fmla="*/ 202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9" h="202">
                    <a:moveTo>
                      <a:pt x="11" y="202"/>
                    </a:moveTo>
                    <a:cubicBezTo>
                      <a:pt x="11" y="202"/>
                      <a:pt x="0" y="174"/>
                      <a:pt x="26" y="166"/>
                    </a:cubicBezTo>
                    <a:cubicBezTo>
                      <a:pt x="52" y="158"/>
                      <a:pt x="79" y="149"/>
                      <a:pt x="79" y="119"/>
                    </a:cubicBezTo>
                    <a:cubicBezTo>
                      <a:pt x="79" y="119"/>
                      <a:pt x="52" y="108"/>
                      <a:pt x="52" y="63"/>
                    </a:cubicBezTo>
                    <a:cubicBezTo>
                      <a:pt x="52" y="23"/>
                      <a:pt x="73" y="0"/>
                      <a:pt x="107" y="0"/>
                    </a:cubicBezTo>
                    <a:cubicBezTo>
                      <a:pt x="140" y="0"/>
                      <a:pt x="159" y="25"/>
                      <a:pt x="159" y="68"/>
                    </a:cubicBezTo>
                    <a:cubicBezTo>
                      <a:pt x="159" y="68"/>
                      <a:pt x="152" y="111"/>
                      <a:pt x="134" y="121"/>
                    </a:cubicBezTo>
                    <a:cubicBezTo>
                      <a:pt x="135" y="128"/>
                      <a:pt x="130" y="154"/>
                      <a:pt x="190" y="163"/>
                    </a:cubicBezTo>
                    <a:cubicBezTo>
                      <a:pt x="208" y="165"/>
                      <a:pt x="209" y="183"/>
                      <a:pt x="209" y="202"/>
                    </a:cubicBezTo>
                    <a:lnTo>
                      <a:pt x="11" y="20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6" name="Freeform 44"/>
              <p:cNvSpPr>
                <a:spLocks/>
              </p:cNvSpPr>
              <p:nvPr/>
            </p:nvSpPr>
            <p:spPr bwMode="auto">
              <a:xfrm>
                <a:off x="10482946" y="4304664"/>
                <a:ext cx="345887" cy="446725"/>
              </a:xfrm>
              <a:custGeom>
                <a:avLst/>
                <a:gdLst>
                  <a:gd name="T0" fmla="*/ 40 w 135"/>
                  <a:gd name="T1" fmla="*/ 174 h 174"/>
                  <a:gd name="T2" fmla="*/ 135 w 135"/>
                  <a:gd name="T3" fmla="*/ 174 h 174"/>
                  <a:gd name="T4" fmla="*/ 119 w 135"/>
                  <a:gd name="T5" fmla="*/ 141 h 174"/>
                  <a:gd name="T6" fmla="*/ 70 w 135"/>
                  <a:gd name="T7" fmla="*/ 104 h 174"/>
                  <a:gd name="T8" fmla="*/ 92 w 135"/>
                  <a:gd name="T9" fmla="*/ 59 h 174"/>
                  <a:gd name="T10" fmla="*/ 47 w 135"/>
                  <a:gd name="T11" fmla="*/ 0 h 174"/>
                  <a:gd name="T12" fmla="*/ 0 w 135"/>
                  <a:gd name="T13" fmla="*/ 55 h 174"/>
                  <a:gd name="T14" fmla="*/ 23 w 135"/>
                  <a:gd name="T15" fmla="*/ 103 h 174"/>
                  <a:gd name="T16" fmla="*/ 14 w 135"/>
                  <a:gd name="T17" fmla="*/ 124 h 174"/>
                  <a:gd name="T18" fmla="*/ 38 w 135"/>
                  <a:gd name="T19" fmla="*/ 146 h 174"/>
                  <a:gd name="T20" fmla="*/ 40 w 135"/>
                  <a:gd name="T21" fmla="*/ 174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5" h="174">
                    <a:moveTo>
                      <a:pt x="40" y="174"/>
                    </a:moveTo>
                    <a:cubicBezTo>
                      <a:pt x="135" y="174"/>
                      <a:pt x="135" y="174"/>
                      <a:pt x="135" y="174"/>
                    </a:cubicBezTo>
                    <a:cubicBezTo>
                      <a:pt x="135" y="158"/>
                      <a:pt x="134" y="143"/>
                      <a:pt x="119" y="141"/>
                    </a:cubicBezTo>
                    <a:cubicBezTo>
                      <a:pt x="67" y="133"/>
                      <a:pt x="71" y="111"/>
                      <a:pt x="70" y="104"/>
                    </a:cubicBezTo>
                    <a:cubicBezTo>
                      <a:pt x="86" y="96"/>
                      <a:pt x="92" y="59"/>
                      <a:pt x="92" y="59"/>
                    </a:cubicBezTo>
                    <a:cubicBezTo>
                      <a:pt x="92" y="22"/>
                      <a:pt x="76" y="0"/>
                      <a:pt x="47" y="0"/>
                    </a:cubicBezTo>
                    <a:cubicBezTo>
                      <a:pt x="18" y="0"/>
                      <a:pt x="0" y="20"/>
                      <a:pt x="0" y="55"/>
                    </a:cubicBezTo>
                    <a:cubicBezTo>
                      <a:pt x="0" y="93"/>
                      <a:pt x="23" y="103"/>
                      <a:pt x="23" y="103"/>
                    </a:cubicBezTo>
                    <a:cubicBezTo>
                      <a:pt x="23" y="115"/>
                      <a:pt x="18" y="121"/>
                      <a:pt x="14" y="124"/>
                    </a:cubicBezTo>
                    <a:cubicBezTo>
                      <a:pt x="14" y="124"/>
                      <a:pt x="33" y="129"/>
                      <a:pt x="38" y="146"/>
                    </a:cubicBezTo>
                    <a:cubicBezTo>
                      <a:pt x="42" y="158"/>
                      <a:pt x="40" y="174"/>
                      <a:pt x="40" y="17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47" name="Group 46"/>
            <p:cNvGrpSpPr/>
            <p:nvPr/>
          </p:nvGrpSpPr>
          <p:grpSpPr>
            <a:xfrm>
              <a:off x="6300422" y="3401239"/>
              <a:ext cx="887141" cy="826206"/>
              <a:chOff x="5941965" y="3066412"/>
              <a:chExt cx="1073441" cy="999710"/>
            </a:xfrm>
          </p:grpSpPr>
          <p:sp>
            <p:nvSpPr>
              <p:cNvPr id="48" name="Freeform 20"/>
              <p:cNvSpPr>
                <a:spLocks/>
              </p:cNvSpPr>
              <p:nvPr/>
            </p:nvSpPr>
            <p:spPr bwMode="auto">
              <a:xfrm>
                <a:off x="5941965" y="3066412"/>
                <a:ext cx="1073441" cy="999710"/>
              </a:xfrm>
              <a:custGeom>
                <a:avLst/>
                <a:gdLst>
                  <a:gd name="T0" fmla="*/ 311 w 419"/>
                  <a:gd name="T1" fmla="*/ 64 h 390"/>
                  <a:gd name="T2" fmla="*/ 65 w 419"/>
                  <a:gd name="T3" fmla="*/ 79 h 390"/>
                  <a:gd name="T4" fmla="*/ 77 w 419"/>
                  <a:gd name="T5" fmla="*/ 326 h 390"/>
                  <a:gd name="T6" fmla="*/ 323 w 419"/>
                  <a:gd name="T7" fmla="*/ 311 h 390"/>
                  <a:gd name="T8" fmla="*/ 331 w 419"/>
                  <a:gd name="T9" fmla="*/ 302 h 390"/>
                  <a:gd name="T10" fmla="*/ 419 w 419"/>
                  <a:gd name="T11" fmla="*/ 293 h 390"/>
                  <a:gd name="T12" fmla="*/ 364 w 419"/>
                  <a:gd name="T13" fmla="*/ 232 h 390"/>
                  <a:gd name="T14" fmla="*/ 311 w 419"/>
                  <a:gd name="T15" fmla="*/ 64 h 3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9" h="390">
                    <a:moveTo>
                      <a:pt x="311" y="64"/>
                    </a:moveTo>
                    <a:cubicBezTo>
                      <a:pt x="240" y="0"/>
                      <a:pt x="129" y="7"/>
                      <a:pt x="65" y="79"/>
                    </a:cubicBezTo>
                    <a:cubicBezTo>
                      <a:pt x="0" y="151"/>
                      <a:pt x="5" y="262"/>
                      <a:pt x="77" y="326"/>
                    </a:cubicBezTo>
                    <a:cubicBezTo>
                      <a:pt x="148" y="390"/>
                      <a:pt x="259" y="383"/>
                      <a:pt x="323" y="311"/>
                    </a:cubicBezTo>
                    <a:cubicBezTo>
                      <a:pt x="326" y="308"/>
                      <a:pt x="328" y="305"/>
                      <a:pt x="331" y="302"/>
                    </a:cubicBezTo>
                    <a:cubicBezTo>
                      <a:pt x="419" y="293"/>
                      <a:pt x="419" y="293"/>
                      <a:pt x="419" y="293"/>
                    </a:cubicBezTo>
                    <a:cubicBezTo>
                      <a:pt x="364" y="232"/>
                      <a:pt x="364" y="232"/>
                      <a:pt x="364" y="232"/>
                    </a:cubicBezTo>
                    <a:cubicBezTo>
                      <a:pt x="378" y="173"/>
                      <a:pt x="360" y="108"/>
                      <a:pt x="311" y="64"/>
                    </a:cubicBezTo>
                    <a:close/>
                  </a:path>
                </a:pathLst>
              </a:custGeom>
              <a:solidFill>
                <a:schemeClr val="accent3"/>
              </a:solidFill>
              <a:ln>
                <a:noFill/>
              </a:ln>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9" name="Freeform 45"/>
              <p:cNvSpPr>
                <a:spLocks/>
              </p:cNvSpPr>
              <p:nvPr/>
            </p:nvSpPr>
            <p:spPr bwMode="auto">
              <a:xfrm>
                <a:off x="6159906" y="3286521"/>
                <a:ext cx="481422" cy="512866"/>
              </a:xfrm>
              <a:custGeom>
                <a:avLst/>
                <a:gdLst>
                  <a:gd name="T0" fmla="*/ 188 w 188"/>
                  <a:gd name="T1" fmla="*/ 9 h 200"/>
                  <a:gd name="T2" fmla="*/ 179 w 188"/>
                  <a:gd name="T3" fmla="*/ 0 h 200"/>
                  <a:gd name="T4" fmla="*/ 48 w 188"/>
                  <a:gd name="T5" fmla="*/ 42 h 200"/>
                  <a:gd name="T6" fmla="*/ 48 w 188"/>
                  <a:gd name="T7" fmla="*/ 154 h 200"/>
                  <a:gd name="T8" fmla="*/ 34 w 188"/>
                  <a:gd name="T9" fmla="*/ 151 h 200"/>
                  <a:gd name="T10" fmla="*/ 0 w 188"/>
                  <a:gd name="T11" fmla="*/ 176 h 200"/>
                  <a:gd name="T12" fmla="*/ 34 w 188"/>
                  <a:gd name="T13" fmla="*/ 200 h 200"/>
                  <a:gd name="T14" fmla="*/ 68 w 188"/>
                  <a:gd name="T15" fmla="*/ 176 h 200"/>
                  <a:gd name="T16" fmla="*/ 68 w 188"/>
                  <a:gd name="T17" fmla="*/ 172 h 200"/>
                  <a:gd name="T18" fmla="*/ 68 w 188"/>
                  <a:gd name="T19" fmla="*/ 80 h 200"/>
                  <a:gd name="T20" fmla="*/ 159 w 188"/>
                  <a:gd name="T21" fmla="*/ 50 h 200"/>
                  <a:gd name="T22" fmla="*/ 159 w 188"/>
                  <a:gd name="T23" fmla="*/ 120 h 200"/>
                  <a:gd name="T24" fmla="*/ 145 w 188"/>
                  <a:gd name="T25" fmla="*/ 117 h 200"/>
                  <a:gd name="T26" fmla="*/ 111 w 188"/>
                  <a:gd name="T27" fmla="*/ 142 h 200"/>
                  <a:gd name="T28" fmla="*/ 145 w 188"/>
                  <a:gd name="T29" fmla="*/ 166 h 200"/>
                  <a:gd name="T30" fmla="*/ 179 w 188"/>
                  <a:gd name="T31" fmla="*/ 142 h 200"/>
                  <a:gd name="T32" fmla="*/ 178 w 188"/>
                  <a:gd name="T33" fmla="*/ 137 h 200"/>
                  <a:gd name="T34" fmla="*/ 179 w 188"/>
                  <a:gd name="T35" fmla="*/ 137 h 200"/>
                  <a:gd name="T36" fmla="*/ 188 w 188"/>
                  <a:gd name="T37" fmla="*/ 9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8" h="200">
                    <a:moveTo>
                      <a:pt x="188" y="9"/>
                    </a:moveTo>
                    <a:cubicBezTo>
                      <a:pt x="179" y="0"/>
                      <a:pt x="179" y="0"/>
                      <a:pt x="179" y="0"/>
                    </a:cubicBezTo>
                    <a:cubicBezTo>
                      <a:pt x="48" y="42"/>
                      <a:pt x="48" y="42"/>
                      <a:pt x="48" y="42"/>
                    </a:cubicBezTo>
                    <a:cubicBezTo>
                      <a:pt x="48" y="154"/>
                      <a:pt x="48" y="154"/>
                      <a:pt x="48" y="154"/>
                    </a:cubicBezTo>
                    <a:cubicBezTo>
                      <a:pt x="44" y="152"/>
                      <a:pt x="39" y="151"/>
                      <a:pt x="34" y="151"/>
                    </a:cubicBezTo>
                    <a:cubicBezTo>
                      <a:pt x="15" y="151"/>
                      <a:pt x="0" y="162"/>
                      <a:pt x="0" y="176"/>
                    </a:cubicBezTo>
                    <a:cubicBezTo>
                      <a:pt x="0" y="189"/>
                      <a:pt x="15" y="200"/>
                      <a:pt x="34" y="200"/>
                    </a:cubicBezTo>
                    <a:cubicBezTo>
                      <a:pt x="53" y="200"/>
                      <a:pt x="68" y="189"/>
                      <a:pt x="68" y="176"/>
                    </a:cubicBezTo>
                    <a:cubicBezTo>
                      <a:pt x="68" y="174"/>
                      <a:pt x="68" y="173"/>
                      <a:pt x="68" y="172"/>
                    </a:cubicBezTo>
                    <a:cubicBezTo>
                      <a:pt x="68" y="80"/>
                      <a:pt x="68" y="80"/>
                      <a:pt x="68" y="80"/>
                    </a:cubicBezTo>
                    <a:cubicBezTo>
                      <a:pt x="159" y="50"/>
                      <a:pt x="159" y="50"/>
                      <a:pt x="159" y="50"/>
                    </a:cubicBezTo>
                    <a:cubicBezTo>
                      <a:pt x="159" y="120"/>
                      <a:pt x="159" y="120"/>
                      <a:pt x="159" y="120"/>
                    </a:cubicBezTo>
                    <a:cubicBezTo>
                      <a:pt x="155" y="118"/>
                      <a:pt x="150" y="117"/>
                      <a:pt x="145" y="117"/>
                    </a:cubicBezTo>
                    <a:cubicBezTo>
                      <a:pt x="126" y="117"/>
                      <a:pt x="111" y="128"/>
                      <a:pt x="111" y="142"/>
                    </a:cubicBezTo>
                    <a:cubicBezTo>
                      <a:pt x="111" y="155"/>
                      <a:pt x="126" y="166"/>
                      <a:pt x="145" y="166"/>
                    </a:cubicBezTo>
                    <a:cubicBezTo>
                      <a:pt x="164" y="166"/>
                      <a:pt x="179" y="155"/>
                      <a:pt x="179" y="142"/>
                    </a:cubicBezTo>
                    <a:cubicBezTo>
                      <a:pt x="179" y="140"/>
                      <a:pt x="179" y="138"/>
                      <a:pt x="178" y="137"/>
                    </a:cubicBezTo>
                    <a:cubicBezTo>
                      <a:pt x="179" y="137"/>
                      <a:pt x="179" y="137"/>
                      <a:pt x="179" y="137"/>
                    </a:cubicBezTo>
                    <a:lnTo>
                      <a:pt x="188" y="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50" name="Group 49"/>
            <p:cNvGrpSpPr/>
            <p:nvPr/>
          </p:nvGrpSpPr>
          <p:grpSpPr>
            <a:xfrm>
              <a:off x="7202648" y="3165770"/>
              <a:ext cx="964206" cy="1080699"/>
              <a:chOff x="6913484" y="2576315"/>
              <a:chExt cx="1166689" cy="1307646"/>
            </a:xfrm>
          </p:grpSpPr>
          <p:sp>
            <p:nvSpPr>
              <p:cNvPr id="51" name="Freeform 10"/>
              <p:cNvSpPr>
                <a:spLocks/>
              </p:cNvSpPr>
              <p:nvPr/>
            </p:nvSpPr>
            <p:spPr bwMode="auto">
              <a:xfrm>
                <a:off x="6913484" y="2576315"/>
                <a:ext cx="1166689" cy="1307646"/>
              </a:xfrm>
              <a:custGeom>
                <a:avLst/>
                <a:gdLst>
                  <a:gd name="T0" fmla="*/ 449 w 455"/>
                  <a:gd name="T1" fmla="*/ 209 h 510"/>
                  <a:gd name="T2" fmla="*/ 212 w 455"/>
                  <a:gd name="T3" fmla="*/ 10 h 510"/>
                  <a:gd name="T4" fmla="*/ 10 w 455"/>
                  <a:gd name="T5" fmla="*/ 245 h 510"/>
                  <a:gd name="T6" fmla="*/ 247 w 455"/>
                  <a:gd name="T7" fmla="*/ 444 h 510"/>
                  <a:gd name="T8" fmla="*/ 262 w 455"/>
                  <a:gd name="T9" fmla="*/ 442 h 510"/>
                  <a:gd name="T10" fmla="*/ 349 w 455"/>
                  <a:gd name="T11" fmla="*/ 510 h 510"/>
                  <a:gd name="T12" fmla="*/ 352 w 455"/>
                  <a:gd name="T13" fmla="*/ 408 h 510"/>
                  <a:gd name="T14" fmla="*/ 449 w 455"/>
                  <a:gd name="T15" fmla="*/ 209 h 5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5" h="510">
                    <a:moveTo>
                      <a:pt x="449" y="209"/>
                    </a:moveTo>
                    <a:cubicBezTo>
                      <a:pt x="439" y="90"/>
                      <a:pt x="333" y="0"/>
                      <a:pt x="212" y="10"/>
                    </a:cubicBezTo>
                    <a:cubicBezTo>
                      <a:pt x="91" y="20"/>
                      <a:pt x="0" y="125"/>
                      <a:pt x="10" y="245"/>
                    </a:cubicBezTo>
                    <a:cubicBezTo>
                      <a:pt x="20" y="365"/>
                      <a:pt x="126" y="454"/>
                      <a:pt x="247" y="444"/>
                    </a:cubicBezTo>
                    <a:cubicBezTo>
                      <a:pt x="252" y="444"/>
                      <a:pt x="257" y="443"/>
                      <a:pt x="262" y="442"/>
                    </a:cubicBezTo>
                    <a:cubicBezTo>
                      <a:pt x="349" y="510"/>
                      <a:pt x="349" y="510"/>
                      <a:pt x="349" y="510"/>
                    </a:cubicBezTo>
                    <a:cubicBezTo>
                      <a:pt x="352" y="408"/>
                      <a:pt x="352" y="408"/>
                      <a:pt x="352" y="408"/>
                    </a:cubicBezTo>
                    <a:cubicBezTo>
                      <a:pt x="416" y="365"/>
                      <a:pt x="455" y="291"/>
                      <a:pt x="449" y="209"/>
                    </a:cubicBezTo>
                    <a:close/>
                  </a:path>
                </a:pathLst>
              </a:custGeom>
              <a:solidFill>
                <a:schemeClr val="accent4"/>
              </a:solidFill>
              <a:ln>
                <a:noFill/>
              </a:ln>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2" name="Freeform 46"/>
              <p:cNvSpPr>
                <a:spLocks/>
              </p:cNvSpPr>
              <p:nvPr/>
            </p:nvSpPr>
            <p:spPr bwMode="auto">
              <a:xfrm>
                <a:off x="7118413" y="2850639"/>
                <a:ext cx="669003" cy="628885"/>
              </a:xfrm>
              <a:custGeom>
                <a:avLst/>
                <a:gdLst>
                  <a:gd name="T0" fmla="*/ 245 w 261"/>
                  <a:gd name="T1" fmla="*/ 61 h 245"/>
                  <a:gd name="T2" fmla="*/ 168 w 261"/>
                  <a:gd name="T3" fmla="*/ 18 h 245"/>
                  <a:gd name="T4" fmla="*/ 122 w 261"/>
                  <a:gd name="T5" fmla="*/ 70 h 245"/>
                  <a:gd name="T6" fmla="*/ 55 w 261"/>
                  <a:gd name="T7" fmla="*/ 54 h 245"/>
                  <a:gd name="T8" fmla="*/ 17 w 261"/>
                  <a:gd name="T9" fmla="*/ 134 h 245"/>
                  <a:gd name="T10" fmla="*/ 86 w 261"/>
                  <a:gd name="T11" fmla="*/ 204 h 245"/>
                  <a:gd name="T12" fmla="*/ 179 w 261"/>
                  <a:gd name="T13" fmla="*/ 245 h 245"/>
                  <a:gd name="T14" fmla="*/ 179 w 261"/>
                  <a:gd name="T15" fmla="*/ 245 h 245"/>
                  <a:gd name="T16" fmla="*/ 179 w 261"/>
                  <a:gd name="T17" fmla="*/ 245 h 245"/>
                  <a:gd name="T18" fmla="*/ 179 w 261"/>
                  <a:gd name="T19" fmla="*/ 245 h 245"/>
                  <a:gd name="T20" fmla="*/ 179 w 261"/>
                  <a:gd name="T21" fmla="*/ 245 h 245"/>
                  <a:gd name="T22" fmla="*/ 230 w 261"/>
                  <a:gd name="T23" fmla="*/ 158 h 245"/>
                  <a:gd name="T24" fmla="*/ 245 w 261"/>
                  <a:gd name="T25" fmla="*/ 6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1" h="245">
                    <a:moveTo>
                      <a:pt x="245" y="61"/>
                    </a:moveTo>
                    <a:cubicBezTo>
                      <a:pt x="222" y="0"/>
                      <a:pt x="168" y="18"/>
                      <a:pt x="168" y="18"/>
                    </a:cubicBezTo>
                    <a:cubicBezTo>
                      <a:pt x="131" y="28"/>
                      <a:pt x="123" y="68"/>
                      <a:pt x="122" y="70"/>
                    </a:cubicBezTo>
                    <a:cubicBezTo>
                      <a:pt x="121" y="68"/>
                      <a:pt x="91" y="41"/>
                      <a:pt x="55" y="54"/>
                    </a:cubicBezTo>
                    <a:cubicBezTo>
                      <a:pt x="55" y="54"/>
                      <a:pt x="0" y="71"/>
                      <a:pt x="17" y="134"/>
                    </a:cubicBezTo>
                    <a:cubicBezTo>
                      <a:pt x="17" y="134"/>
                      <a:pt x="28" y="176"/>
                      <a:pt x="86" y="204"/>
                    </a:cubicBezTo>
                    <a:cubicBezTo>
                      <a:pt x="179" y="245"/>
                      <a:pt x="179" y="245"/>
                      <a:pt x="179" y="245"/>
                    </a:cubicBezTo>
                    <a:cubicBezTo>
                      <a:pt x="179" y="245"/>
                      <a:pt x="179" y="245"/>
                      <a:pt x="179" y="245"/>
                    </a:cubicBezTo>
                    <a:cubicBezTo>
                      <a:pt x="179" y="245"/>
                      <a:pt x="179" y="245"/>
                      <a:pt x="179" y="245"/>
                    </a:cubicBezTo>
                    <a:cubicBezTo>
                      <a:pt x="179" y="245"/>
                      <a:pt x="179" y="245"/>
                      <a:pt x="179" y="245"/>
                    </a:cubicBezTo>
                    <a:cubicBezTo>
                      <a:pt x="179" y="245"/>
                      <a:pt x="179" y="245"/>
                      <a:pt x="179" y="245"/>
                    </a:cubicBezTo>
                    <a:cubicBezTo>
                      <a:pt x="230" y="158"/>
                      <a:pt x="230" y="158"/>
                      <a:pt x="230" y="158"/>
                    </a:cubicBezTo>
                    <a:cubicBezTo>
                      <a:pt x="261" y="101"/>
                      <a:pt x="245" y="61"/>
                      <a:pt x="245" y="6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53" name="Group 52"/>
            <p:cNvGrpSpPr/>
            <p:nvPr/>
          </p:nvGrpSpPr>
          <p:grpSpPr>
            <a:xfrm>
              <a:off x="6232318" y="2301721"/>
              <a:ext cx="983024" cy="1076219"/>
              <a:chOff x="5859560" y="1735995"/>
              <a:chExt cx="1189459" cy="1302225"/>
            </a:xfrm>
          </p:grpSpPr>
          <p:sp>
            <p:nvSpPr>
              <p:cNvPr id="54" name="Freeform 13"/>
              <p:cNvSpPr>
                <a:spLocks/>
              </p:cNvSpPr>
              <p:nvPr/>
            </p:nvSpPr>
            <p:spPr bwMode="auto">
              <a:xfrm>
                <a:off x="5859560" y="1735995"/>
                <a:ext cx="1189459" cy="1302225"/>
              </a:xfrm>
              <a:custGeom>
                <a:avLst/>
                <a:gdLst>
                  <a:gd name="T0" fmla="*/ 453 w 464"/>
                  <a:gd name="T1" fmla="*/ 202 h 508"/>
                  <a:gd name="T2" fmla="*/ 205 w 464"/>
                  <a:gd name="T3" fmla="*/ 17 h 508"/>
                  <a:gd name="T4" fmla="*/ 17 w 464"/>
                  <a:gd name="T5" fmla="*/ 263 h 508"/>
                  <a:gd name="T6" fmla="*/ 265 w 464"/>
                  <a:gd name="T7" fmla="*/ 448 h 508"/>
                  <a:gd name="T8" fmla="*/ 280 w 464"/>
                  <a:gd name="T9" fmla="*/ 445 h 508"/>
                  <a:gd name="T10" fmla="*/ 371 w 464"/>
                  <a:gd name="T11" fmla="*/ 508 h 508"/>
                  <a:gd name="T12" fmla="*/ 368 w 464"/>
                  <a:gd name="T13" fmla="*/ 406 h 508"/>
                  <a:gd name="T14" fmla="*/ 453 w 464"/>
                  <a:gd name="T15" fmla="*/ 202 h 50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64" h="508">
                    <a:moveTo>
                      <a:pt x="453" y="202"/>
                    </a:moveTo>
                    <a:cubicBezTo>
                      <a:pt x="436" y="83"/>
                      <a:pt x="325" y="0"/>
                      <a:pt x="205" y="17"/>
                    </a:cubicBezTo>
                    <a:cubicBezTo>
                      <a:pt x="84" y="34"/>
                      <a:pt x="0" y="144"/>
                      <a:pt x="17" y="263"/>
                    </a:cubicBezTo>
                    <a:cubicBezTo>
                      <a:pt x="34" y="382"/>
                      <a:pt x="145" y="465"/>
                      <a:pt x="265" y="448"/>
                    </a:cubicBezTo>
                    <a:cubicBezTo>
                      <a:pt x="270" y="447"/>
                      <a:pt x="275" y="446"/>
                      <a:pt x="280" y="445"/>
                    </a:cubicBezTo>
                    <a:cubicBezTo>
                      <a:pt x="371" y="508"/>
                      <a:pt x="371" y="508"/>
                      <a:pt x="371" y="508"/>
                    </a:cubicBezTo>
                    <a:cubicBezTo>
                      <a:pt x="368" y="406"/>
                      <a:pt x="368" y="406"/>
                      <a:pt x="368" y="406"/>
                    </a:cubicBezTo>
                    <a:cubicBezTo>
                      <a:pt x="429" y="359"/>
                      <a:pt x="464" y="283"/>
                      <a:pt x="453" y="202"/>
                    </a:cubicBezTo>
                    <a:close/>
                  </a:path>
                </a:pathLst>
              </a:custGeom>
              <a:solidFill>
                <a:schemeClr val="accent1"/>
              </a:solidFill>
              <a:ln>
                <a:noFill/>
              </a:ln>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47"/>
              <p:cNvSpPr>
                <a:spLocks noEditPoints="1"/>
              </p:cNvSpPr>
              <p:nvPr/>
            </p:nvSpPr>
            <p:spPr bwMode="auto">
              <a:xfrm>
                <a:off x="6023287" y="2030921"/>
                <a:ext cx="841404" cy="702616"/>
              </a:xfrm>
              <a:custGeom>
                <a:avLst/>
                <a:gdLst>
                  <a:gd name="T0" fmla="*/ 328 w 328"/>
                  <a:gd name="T1" fmla="*/ 42 h 274"/>
                  <a:gd name="T2" fmla="*/ 163 w 328"/>
                  <a:gd name="T3" fmla="*/ 0 h 274"/>
                  <a:gd name="T4" fmla="*/ 0 w 328"/>
                  <a:gd name="T5" fmla="*/ 42 h 274"/>
                  <a:gd name="T6" fmla="*/ 1 w 328"/>
                  <a:gd name="T7" fmla="*/ 53 h 274"/>
                  <a:gd name="T8" fmla="*/ 66 w 328"/>
                  <a:gd name="T9" fmla="*/ 70 h 274"/>
                  <a:gd name="T10" fmla="*/ 66 w 328"/>
                  <a:gd name="T11" fmla="*/ 150 h 274"/>
                  <a:gd name="T12" fmla="*/ 160 w 328"/>
                  <a:gd name="T13" fmla="*/ 197 h 274"/>
                  <a:gd name="T14" fmla="*/ 261 w 328"/>
                  <a:gd name="T15" fmla="*/ 150 h 274"/>
                  <a:gd name="T16" fmla="*/ 262 w 328"/>
                  <a:gd name="T17" fmla="*/ 71 h 274"/>
                  <a:gd name="T18" fmla="*/ 266 w 328"/>
                  <a:gd name="T19" fmla="*/ 70 h 274"/>
                  <a:gd name="T20" fmla="*/ 272 w 328"/>
                  <a:gd name="T21" fmla="*/ 134 h 274"/>
                  <a:gd name="T22" fmla="*/ 269 w 328"/>
                  <a:gd name="T23" fmla="*/ 204 h 274"/>
                  <a:gd name="T24" fmla="*/ 258 w 328"/>
                  <a:gd name="T25" fmla="*/ 216 h 274"/>
                  <a:gd name="T26" fmla="*/ 267 w 328"/>
                  <a:gd name="T27" fmla="*/ 228 h 274"/>
                  <a:gd name="T28" fmla="*/ 252 w 328"/>
                  <a:gd name="T29" fmla="*/ 272 h 274"/>
                  <a:gd name="T30" fmla="*/ 256 w 328"/>
                  <a:gd name="T31" fmla="*/ 273 h 274"/>
                  <a:gd name="T32" fmla="*/ 263 w 328"/>
                  <a:gd name="T33" fmla="*/ 256 h 274"/>
                  <a:gd name="T34" fmla="*/ 259 w 328"/>
                  <a:gd name="T35" fmla="*/ 273 h 274"/>
                  <a:gd name="T36" fmla="*/ 264 w 328"/>
                  <a:gd name="T37" fmla="*/ 274 h 274"/>
                  <a:gd name="T38" fmla="*/ 266 w 328"/>
                  <a:gd name="T39" fmla="*/ 261 h 274"/>
                  <a:gd name="T40" fmla="*/ 267 w 328"/>
                  <a:gd name="T41" fmla="*/ 274 h 274"/>
                  <a:gd name="T42" fmla="*/ 272 w 328"/>
                  <a:gd name="T43" fmla="*/ 274 h 274"/>
                  <a:gd name="T44" fmla="*/ 272 w 328"/>
                  <a:gd name="T45" fmla="*/ 261 h 274"/>
                  <a:gd name="T46" fmla="*/ 274 w 328"/>
                  <a:gd name="T47" fmla="*/ 274 h 274"/>
                  <a:gd name="T48" fmla="*/ 278 w 328"/>
                  <a:gd name="T49" fmla="*/ 274 h 274"/>
                  <a:gd name="T50" fmla="*/ 276 w 328"/>
                  <a:gd name="T51" fmla="*/ 259 h 274"/>
                  <a:gd name="T52" fmla="*/ 281 w 328"/>
                  <a:gd name="T53" fmla="*/ 273 h 274"/>
                  <a:gd name="T54" fmla="*/ 284 w 328"/>
                  <a:gd name="T55" fmla="*/ 272 h 274"/>
                  <a:gd name="T56" fmla="*/ 274 w 328"/>
                  <a:gd name="T57" fmla="*/ 228 h 274"/>
                  <a:gd name="T58" fmla="*/ 283 w 328"/>
                  <a:gd name="T59" fmla="*/ 216 h 274"/>
                  <a:gd name="T60" fmla="*/ 274 w 328"/>
                  <a:gd name="T61" fmla="*/ 204 h 274"/>
                  <a:gd name="T62" fmla="*/ 277 w 328"/>
                  <a:gd name="T63" fmla="*/ 134 h 274"/>
                  <a:gd name="T64" fmla="*/ 271 w 328"/>
                  <a:gd name="T65" fmla="*/ 68 h 274"/>
                  <a:gd name="T66" fmla="*/ 327 w 328"/>
                  <a:gd name="T67" fmla="*/ 54 h 274"/>
                  <a:gd name="T68" fmla="*/ 328 w 328"/>
                  <a:gd name="T69" fmla="*/ 42 h 274"/>
                  <a:gd name="T70" fmla="*/ 162 w 328"/>
                  <a:gd name="T71" fmla="*/ 57 h 274"/>
                  <a:gd name="T72" fmla="*/ 66 w 328"/>
                  <a:gd name="T73" fmla="*/ 40 h 274"/>
                  <a:gd name="T74" fmla="*/ 162 w 328"/>
                  <a:gd name="T75" fmla="*/ 23 h 274"/>
                  <a:gd name="T76" fmla="*/ 258 w 328"/>
                  <a:gd name="T77" fmla="*/ 40 h 274"/>
                  <a:gd name="T78" fmla="*/ 162 w 328"/>
                  <a:gd name="T79" fmla="*/ 57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8" h="274">
                    <a:moveTo>
                      <a:pt x="328" y="42"/>
                    </a:moveTo>
                    <a:cubicBezTo>
                      <a:pt x="163" y="0"/>
                      <a:pt x="163" y="0"/>
                      <a:pt x="163" y="0"/>
                    </a:cubicBezTo>
                    <a:cubicBezTo>
                      <a:pt x="0" y="42"/>
                      <a:pt x="0" y="42"/>
                      <a:pt x="0" y="42"/>
                    </a:cubicBezTo>
                    <a:cubicBezTo>
                      <a:pt x="1" y="53"/>
                      <a:pt x="1" y="53"/>
                      <a:pt x="1" y="53"/>
                    </a:cubicBezTo>
                    <a:cubicBezTo>
                      <a:pt x="66" y="70"/>
                      <a:pt x="66" y="70"/>
                      <a:pt x="66" y="70"/>
                    </a:cubicBezTo>
                    <a:cubicBezTo>
                      <a:pt x="66" y="150"/>
                      <a:pt x="66" y="150"/>
                      <a:pt x="66" y="150"/>
                    </a:cubicBezTo>
                    <a:cubicBezTo>
                      <a:pt x="80" y="195"/>
                      <a:pt x="160" y="197"/>
                      <a:pt x="160" y="197"/>
                    </a:cubicBezTo>
                    <a:cubicBezTo>
                      <a:pt x="253" y="196"/>
                      <a:pt x="261" y="150"/>
                      <a:pt x="261" y="150"/>
                    </a:cubicBezTo>
                    <a:cubicBezTo>
                      <a:pt x="262" y="71"/>
                      <a:pt x="262" y="71"/>
                      <a:pt x="262" y="71"/>
                    </a:cubicBezTo>
                    <a:cubicBezTo>
                      <a:pt x="266" y="70"/>
                      <a:pt x="266" y="70"/>
                      <a:pt x="266" y="70"/>
                    </a:cubicBezTo>
                    <a:cubicBezTo>
                      <a:pt x="270" y="80"/>
                      <a:pt x="274" y="99"/>
                      <a:pt x="272" y="134"/>
                    </a:cubicBezTo>
                    <a:cubicBezTo>
                      <a:pt x="269" y="182"/>
                      <a:pt x="268" y="196"/>
                      <a:pt x="269" y="204"/>
                    </a:cubicBezTo>
                    <a:cubicBezTo>
                      <a:pt x="263" y="204"/>
                      <a:pt x="258" y="210"/>
                      <a:pt x="258" y="216"/>
                    </a:cubicBezTo>
                    <a:cubicBezTo>
                      <a:pt x="258" y="222"/>
                      <a:pt x="262" y="226"/>
                      <a:pt x="267" y="228"/>
                    </a:cubicBezTo>
                    <a:cubicBezTo>
                      <a:pt x="266" y="234"/>
                      <a:pt x="261" y="251"/>
                      <a:pt x="252" y="272"/>
                    </a:cubicBezTo>
                    <a:cubicBezTo>
                      <a:pt x="256" y="273"/>
                      <a:pt x="256" y="273"/>
                      <a:pt x="256" y="273"/>
                    </a:cubicBezTo>
                    <a:cubicBezTo>
                      <a:pt x="256" y="273"/>
                      <a:pt x="262" y="260"/>
                      <a:pt x="263" y="256"/>
                    </a:cubicBezTo>
                    <a:cubicBezTo>
                      <a:pt x="262" y="259"/>
                      <a:pt x="260" y="272"/>
                      <a:pt x="259" y="273"/>
                    </a:cubicBezTo>
                    <a:cubicBezTo>
                      <a:pt x="264" y="274"/>
                      <a:pt x="264" y="274"/>
                      <a:pt x="264" y="274"/>
                    </a:cubicBezTo>
                    <a:cubicBezTo>
                      <a:pt x="264" y="274"/>
                      <a:pt x="267" y="263"/>
                      <a:pt x="266" y="261"/>
                    </a:cubicBezTo>
                    <a:cubicBezTo>
                      <a:pt x="266" y="261"/>
                      <a:pt x="267" y="273"/>
                      <a:pt x="267" y="274"/>
                    </a:cubicBezTo>
                    <a:cubicBezTo>
                      <a:pt x="272" y="274"/>
                      <a:pt x="272" y="274"/>
                      <a:pt x="272" y="274"/>
                    </a:cubicBezTo>
                    <a:cubicBezTo>
                      <a:pt x="272" y="274"/>
                      <a:pt x="271" y="263"/>
                      <a:pt x="272" y="261"/>
                    </a:cubicBezTo>
                    <a:cubicBezTo>
                      <a:pt x="272" y="261"/>
                      <a:pt x="274" y="268"/>
                      <a:pt x="274" y="274"/>
                    </a:cubicBezTo>
                    <a:cubicBezTo>
                      <a:pt x="278" y="274"/>
                      <a:pt x="278" y="274"/>
                      <a:pt x="278" y="274"/>
                    </a:cubicBezTo>
                    <a:cubicBezTo>
                      <a:pt x="278" y="274"/>
                      <a:pt x="277" y="261"/>
                      <a:pt x="276" y="259"/>
                    </a:cubicBezTo>
                    <a:cubicBezTo>
                      <a:pt x="276" y="259"/>
                      <a:pt x="280" y="266"/>
                      <a:pt x="281" y="273"/>
                    </a:cubicBezTo>
                    <a:cubicBezTo>
                      <a:pt x="284" y="272"/>
                      <a:pt x="284" y="272"/>
                      <a:pt x="284" y="272"/>
                    </a:cubicBezTo>
                    <a:cubicBezTo>
                      <a:pt x="284" y="272"/>
                      <a:pt x="277" y="237"/>
                      <a:pt x="274" y="228"/>
                    </a:cubicBezTo>
                    <a:cubicBezTo>
                      <a:pt x="279" y="226"/>
                      <a:pt x="283" y="221"/>
                      <a:pt x="283" y="216"/>
                    </a:cubicBezTo>
                    <a:cubicBezTo>
                      <a:pt x="283" y="210"/>
                      <a:pt x="279" y="205"/>
                      <a:pt x="274" y="204"/>
                    </a:cubicBezTo>
                    <a:cubicBezTo>
                      <a:pt x="274" y="196"/>
                      <a:pt x="274" y="183"/>
                      <a:pt x="277" y="134"/>
                    </a:cubicBezTo>
                    <a:cubicBezTo>
                      <a:pt x="279" y="105"/>
                      <a:pt x="277" y="83"/>
                      <a:pt x="271" y="68"/>
                    </a:cubicBezTo>
                    <a:cubicBezTo>
                      <a:pt x="327" y="54"/>
                      <a:pt x="327" y="54"/>
                      <a:pt x="327" y="54"/>
                    </a:cubicBezTo>
                    <a:lnTo>
                      <a:pt x="328" y="42"/>
                    </a:lnTo>
                    <a:close/>
                    <a:moveTo>
                      <a:pt x="162" y="57"/>
                    </a:moveTo>
                    <a:cubicBezTo>
                      <a:pt x="109" y="57"/>
                      <a:pt x="66" y="50"/>
                      <a:pt x="66" y="40"/>
                    </a:cubicBezTo>
                    <a:cubicBezTo>
                      <a:pt x="66" y="30"/>
                      <a:pt x="109" y="23"/>
                      <a:pt x="162" y="23"/>
                    </a:cubicBezTo>
                    <a:cubicBezTo>
                      <a:pt x="215" y="23"/>
                      <a:pt x="258" y="30"/>
                      <a:pt x="258" y="40"/>
                    </a:cubicBezTo>
                    <a:cubicBezTo>
                      <a:pt x="258" y="50"/>
                      <a:pt x="215" y="57"/>
                      <a:pt x="162" y="5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56" name="Group 55"/>
            <p:cNvGrpSpPr/>
            <p:nvPr/>
          </p:nvGrpSpPr>
          <p:grpSpPr>
            <a:xfrm>
              <a:off x="9020988" y="2621630"/>
              <a:ext cx="612934" cy="675661"/>
              <a:chOff x="9233851" y="2123085"/>
              <a:chExt cx="741650" cy="817550"/>
            </a:xfrm>
          </p:grpSpPr>
          <p:sp>
            <p:nvSpPr>
              <p:cNvPr id="57" name="Freeform 16"/>
              <p:cNvSpPr>
                <a:spLocks/>
              </p:cNvSpPr>
              <p:nvPr/>
            </p:nvSpPr>
            <p:spPr bwMode="auto">
              <a:xfrm>
                <a:off x="9233851" y="2123085"/>
                <a:ext cx="741650" cy="817550"/>
              </a:xfrm>
              <a:custGeom>
                <a:avLst/>
                <a:gdLst>
                  <a:gd name="T0" fmla="*/ 258 w 289"/>
                  <a:gd name="T1" fmla="*/ 200 h 319"/>
                  <a:gd name="T2" fmla="*/ 201 w 289"/>
                  <a:gd name="T3" fmla="*/ 31 h 319"/>
                  <a:gd name="T4" fmla="*/ 31 w 289"/>
                  <a:gd name="T5" fmla="*/ 87 h 319"/>
                  <a:gd name="T6" fmla="*/ 89 w 289"/>
                  <a:gd name="T7" fmla="*/ 256 h 319"/>
                  <a:gd name="T8" fmla="*/ 96 w 289"/>
                  <a:gd name="T9" fmla="*/ 259 h 319"/>
                  <a:gd name="T10" fmla="*/ 119 w 289"/>
                  <a:gd name="T11" fmla="*/ 319 h 319"/>
                  <a:gd name="T12" fmla="*/ 151 w 289"/>
                  <a:gd name="T13" fmla="*/ 269 h 319"/>
                  <a:gd name="T14" fmla="*/ 258 w 289"/>
                  <a:gd name="T15" fmla="*/ 200 h 31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9" h="319">
                    <a:moveTo>
                      <a:pt x="258" y="200"/>
                    </a:moveTo>
                    <a:cubicBezTo>
                      <a:pt x="289" y="138"/>
                      <a:pt x="264" y="62"/>
                      <a:pt x="201" y="31"/>
                    </a:cubicBezTo>
                    <a:cubicBezTo>
                      <a:pt x="138" y="0"/>
                      <a:pt x="62" y="25"/>
                      <a:pt x="31" y="87"/>
                    </a:cubicBezTo>
                    <a:cubicBezTo>
                      <a:pt x="0" y="149"/>
                      <a:pt x="26" y="224"/>
                      <a:pt x="89" y="256"/>
                    </a:cubicBezTo>
                    <a:cubicBezTo>
                      <a:pt x="91" y="257"/>
                      <a:pt x="94" y="258"/>
                      <a:pt x="96" y="259"/>
                    </a:cubicBezTo>
                    <a:cubicBezTo>
                      <a:pt x="119" y="319"/>
                      <a:pt x="119" y="319"/>
                      <a:pt x="119" y="319"/>
                    </a:cubicBezTo>
                    <a:cubicBezTo>
                      <a:pt x="151" y="269"/>
                      <a:pt x="151" y="269"/>
                      <a:pt x="151" y="269"/>
                    </a:cubicBezTo>
                    <a:cubicBezTo>
                      <a:pt x="196" y="267"/>
                      <a:pt x="237" y="242"/>
                      <a:pt x="258" y="200"/>
                    </a:cubicBezTo>
                    <a:close/>
                  </a:path>
                </a:pathLst>
              </a:custGeom>
              <a:solidFill>
                <a:schemeClr val="accent2"/>
              </a:solidFill>
              <a:ln>
                <a:noFill/>
              </a:ln>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Freeform 48"/>
              <p:cNvSpPr>
                <a:spLocks noEditPoints="1"/>
              </p:cNvSpPr>
              <p:nvPr/>
            </p:nvSpPr>
            <p:spPr bwMode="auto">
              <a:xfrm>
                <a:off x="9419264" y="2251030"/>
                <a:ext cx="368657" cy="492265"/>
              </a:xfrm>
              <a:custGeom>
                <a:avLst/>
                <a:gdLst>
                  <a:gd name="T0" fmla="*/ 87 w 144"/>
                  <a:gd name="T1" fmla="*/ 86 h 192"/>
                  <a:gd name="T2" fmla="*/ 126 w 144"/>
                  <a:gd name="T3" fmla="*/ 119 h 192"/>
                  <a:gd name="T4" fmla="*/ 128 w 144"/>
                  <a:gd name="T5" fmla="*/ 143 h 192"/>
                  <a:gd name="T6" fmla="*/ 127 w 144"/>
                  <a:gd name="T7" fmla="*/ 145 h 192"/>
                  <a:gd name="T8" fmla="*/ 104 w 144"/>
                  <a:gd name="T9" fmla="*/ 169 h 192"/>
                  <a:gd name="T10" fmla="*/ 65 w 144"/>
                  <a:gd name="T11" fmla="*/ 171 h 192"/>
                  <a:gd name="T12" fmla="*/ 61 w 144"/>
                  <a:gd name="T13" fmla="*/ 186 h 192"/>
                  <a:gd name="T14" fmla="*/ 51 w 144"/>
                  <a:gd name="T15" fmla="*/ 191 h 192"/>
                  <a:gd name="T16" fmla="*/ 45 w 144"/>
                  <a:gd name="T17" fmla="*/ 182 h 192"/>
                  <a:gd name="T18" fmla="*/ 48 w 144"/>
                  <a:gd name="T19" fmla="*/ 167 h 192"/>
                  <a:gd name="T20" fmla="*/ 12 w 144"/>
                  <a:gd name="T21" fmla="*/ 143 h 192"/>
                  <a:gd name="T22" fmla="*/ 2 w 144"/>
                  <a:gd name="T23" fmla="*/ 113 h 192"/>
                  <a:gd name="T24" fmla="*/ 17 w 144"/>
                  <a:gd name="T25" fmla="*/ 106 h 192"/>
                  <a:gd name="T26" fmla="*/ 27 w 144"/>
                  <a:gd name="T27" fmla="*/ 118 h 192"/>
                  <a:gd name="T28" fmla="*/ 53 w 144"/>
                  <a:gd name="T29" fmla="*/ 150 h 192"/>
                  <a:gd name="T30" fmla="*/ 66 w 144"/>
                  <a:gd name="T31" fmla="*/ 99 h 192"/>
                  <a:gd name="T32" fmla="*/ 28 w 144"/>
                  <a:gd name="T33" fmla="*/ 47 h 192"/>
                  <a:gd name="T34" fmla="*/ 86 w 144"/>
                  <a:gd name="T35" fmla="*/ 20 h 192"/>
                  <a:gd name="T36" fmla="*/ 90 w 144"/>
                  <a:gd name="T37" fmla="*/ 6 h 192"/>
                  <a:gd name="T38" fmla="*/ 100 w 144"/>
                  <a:gd name="T39" fmla="*/ 1 h 192"/>
                  <a:gd name="T40" fmla="*/ 106 w 144"/>
                  <a:gd name="T41" fmla="*/ 10 h 192"/>
                  <a:gd name="T42" fmla="*/ 102 w 144"/>
                  <a:gd name="T43" fmla="*/ 25 h 192"/>
                  <a:gd name="T44" fmla="*/ 143 w 144"/>
                  <a:gd name="T45" fmla="*/ 71 h 192"/>
                  <a:gd name="T46" fmla="*/ 129 w 144"/>
                  <a:gd name="T47" fmla="*/ 77 h 192"/>
                  <a:gd name="T48" fmla="*/ 120 w 144"/>
                  <a:gd name="T49" fmla="*/ 68 h 192"/>
                  <a:gd name="T50" fmla="*/ 98 w 144"/>
                  <a:gd name="T51" fmla="*/ 41 h 192"/>
                  <a:gd name="T52" fmla="*/ 87 w 144"/>
                  <a:gd name="T53" fmla="*/ 86 h 192"/>
                  <a:gd name="T54" fmla="*/ 82 w 144"/>
                  <a:gd name="T55" fmla="*/ 37 h 192"/>
                  <a:gd name="T56" fmla="*/ 53 w 144"/>
                  <a:gd name="T57" fmla="*/ 51 h 192"/>
                  <a:gd name="T58" fmla="*/ 72 w 144"/>
                  <a:gd name="T59" fmla="*/ 78 h 192"/>
                  <a:gd name="T60" fmla="*/ 82 w 144"/>
                  <a:gd name="T61" fmla="*/ 37 h 192"/>
                  <a:gd name="T62" fmla="*/ 69 w 144"/>
                  <a:gd name="T63" fmla="*/ 154 h 192"/>
                  <a:gd name="T64" fmla="*/ 103 w 144"/>
                  <a:gd name="T65" fmla="*/ 139 h 192"/>
                  <a:gd name="T66" fmla="*/ 81 w 144"/>
                  <a:gd name="T67" fmla="*/ 108 h 192"/>
                  <a:gd name="T68" fmla="*/ 69 w 144"/>
                  <a:gd name="T69" fmla="*/ 154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4" h="192">
                    <a:moveTo>
                      <a:pt x="87" y="86"/>
                    </a:moveTo>
                    <a:cubicBezTo>
                      <a:pt x="109" y="99"/>
                      <a:pt x="120" y="107"/>
                      <a:pt x="126" y="119"/>
                    </a:cubicBezTo>
                    <a:cubicBezTo>
                      <a:pt x="129" y="126"/>
                      <a:pt x="130" y="135"/>
                      <a:pt x="128" y="143"/>
                    </a:cubicBezTo>
                    <a:cubicBezTo>
                      <a:pt x="127" y="145"/>
                      <a:pt x="127" y="145"/>
                      <a:pt x="127" y="145"/>
                    </a:cubicBezTo>
                    <a:cubicBezTo>
                      <a:pt x="125" y="154"/>
                      <a:pt x="119" y="164"/>
                      <a:pt x="104" y="169"/>
                    </a:cubicBezTo>
                    <a:cubicBezTo>
                      <a:pt x="88" y="175"/>
                      <a:pt x="73" y="173"/>
                      <a:pt x="65" y="171"/>
                    </a:cubicBezTo>
                    <a:cubicBezTo>
                      <a:pt x="61" y="186"/>
                      <a:pt x="61" y="186"/>
                      <a:pt x="61" y="186"/>
                    </a:cubicBezTo>
                    <a:cubicBezTo>
                      <a:pt x="60" y="188"/>
                      <a:pt x="59" y="192"/>
                      <a:pt x="51" y="191"/>
                    </a:cubicBezTo>
                    <a:cubicBezTo>
                      <a:pt x="44" y="189"/>
                      <a:pt x="44" y="184"/>
                      <a:pt x="45" y="182"/>
                    </a:cubicBezTo>
                    <a:cubicBezTo>
                      <a:pt x="48" y="167"/>
                      <a:pt x="48" y="167"/>
                      <a:pt x="48" y="167"/>
                    </a:cubicBezTo>
                    <a:cubicBezTo>
                      <a:pt x="41" y="165"/>
                      <a:pt x="24" y="159"/>
                      <a:pt x="12" y="143"/>
                    </a:cubicBezTo>
                    <a:cubicBezTo>
                      <a:pt x="4" y="132"/>
                      <a:pt x="0" y="119"/>
                      <a:pt x="2" y="113"/>
                    </a:cubicBezTo>
                    <a:cubicBezTo>
                      <a:pt x="4" y="107"/>
                      <a:pt x="11" y="105"/>
                      <a:pt x="17" y="106"/>
                    </a:cubicBezTo>
                    <a:cubicBezTo>
                      <a:pt x="25" y="108"/>
                      <a:pt x="26" y="114"/>
                      <a:pt x="27" y="118"/>
                    </a:cubicBezTo>
                    <a:cubicBezTo>
                      <a:pt x="28" y="127"/>
                      <a:pt x="31" y="142"/>
                      <a:pt x="53" y="150"/>
                    </a:cubicBezTo>
                    <a:cubicBezTo>
                      <a:pt x="66" y="99"/>
                      <a:pt x="66" y="99"/>
                      <a:pt x="66" y="99"/>
                    </a:cubicBezTo>
                    <a:cubicBezTo>
                      <a:pt x="46" y="88"/>
                      <a:pt x="21" y="73"/>
                      <a:pt x="28" y="47"/>
                    </a:cubicBezTo>
                    <a:cubicBezTo>
                      <a:pt x="33" y="24"/>
                      <a:pt x="57" y="15"/>
                      <a:pt x="86" y="20"/>
                    </a:cubicBezTo>
                    <a:cubicBezTo>
                      <a:pt x="90" y="6"/>
                      <a:pt x="90" y="6"/>
                      <a:pt x="90" y="6"/>
                    </a:cubicBezTo>
                    <a:cubicBezTo>
                      <a:pt x="91" y="4"/>
                      <a:pt x="93" y="0"/>
                      <a:pt x="100" y="1"/>
                    </a:cubicBezTo>
                    <a:cubicBezTo>
                      <a:pt x="107" y="3"/>
                      <a:pt x="106" y="8"/>
                      <a:pt x="106" y="10"/>
                    </a:cubicBezTo>
                    <a:cubicBezTo>
                      <a:pt x="102" y="25"/>
                      <a:pt x="102" y="25"/>
                      <a:pt x="102" y="25"/>
                    </a:cubicBezTo>
                    <a:cubicBezTo>
                      <a:pt x="142" y="37"/>
                      <a:pt x="144" y="67"/>
                      <a:pt x="143" y="71"/>
                    </a:cubicBezTo>
                    <a:cubicBezTo>
                      <a:pt x="141" y="77"/>
                      <a:pt x="135" y="79"/>
                      <a:pt x="129" y="77"/>
                    </a:cubicBezTo>
                    <a:cubicBezTo>
                      <a:pt x="122" y="75"/>
                      <a:pt x="120" y="71"/>
                      <a:pt x="120" y="68"/>
                    </a:cubicBezTo>
                    <a:cubicBezTo>
                      <a:pt x="118" y="60"/>
                      <a:pt x="116" y="49"/>
                      <a:pt x="98" y="41"/>
                    </a:cubicBezTo>
                    <a:lnTo>
                      <a:pt x="87" y="86"/>
                    </a:lnTo>
                    <a:close/>
                    <a:moveTo>
                      <a:pt x="82" y="37"/>
                    </a:moveTo>
                    <a:cubicBezTo>
                      <a:pt x="63" y="34"/>
                      <a:pt x="55" y="44"/>
                      <a:pt x="53" y="51"/>
                    </a:cubicBezTo>
                    <a:cubicBezTo>
                      <a:pt x="50" y="64"/>
                      <a:pt x="60" y="70"/>
                      <a:pt x="72" y="78"/>
                    </a:cubicBezTo>
                    <a:lnTo>
                      <a:pt x="82" y="37"/>
                    </a:lnTo>
                    <a:close/>
                    <a:moveTo>
                      <a:pt x="69" y="154"/>
                    </a:moveTo>
                    <a:cubicBezTo>
                      <a:pt x="75" y="155"/>
                      <a:pt x="98" y="157"/>
                      <a:pt x="103" y="139"/>
                    </a:cubicBezTo>
                    <a:cubicBezTo>
                      <a:pt x="106" y="125"/>
                      <a:pt x="95" y="116"/>
                      <a:pt x="81" y="108"/>
                    </a:cubicBezTo>
                    <a:lnTo>
                      <a:pt x="69" y="15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60" name="Group 59"/>
            <p:cNvGrpSpPr/>
            <p:nvPr/>
          </p:nvGrpSpPr>
          <p:grpSpPr>
            <a:xfrm>
              <a:off x="8020490" y="4111471"/>
              <a:ext cx="612934" cy="675661"/>
              <a:chOff x="9233851" y="2123085"/>
              <a:chExt cx="741650" cy="817550"/>
            </a:xfrm>
          </p:grpSpPr>
          <p:sp>
            <p:nvSpPr>
              <p:cNvPr id="61" name="Freeform 16"/>
              <p:cNvSpPr>
                <a:spLocks/>
              </p:cNvSpPr>
              <p:nvPr/>
            </p:nvSpPr>
            <p:spPr bwMode="auto">
              <a:xfrm>
                <a:off x="9233851" y="2123085"/>
                <a:ext cx="741650" cy="817550"/>
              </a:xfrm>
              <a:custGeom>
                <a:avLst/>
                <a:gdLst>
                  <a:gd name="T0" fmla="*/ 258 w 289"/>
                  <a:gd name="T1" fmla="*/ 200 h 319"/>
                  <a:gd name="T2" fmla="*/ 201 w 289"/>
                  <a:gd name="T3" fmla="*/ 31 h 319"/>
                  <a:gd name="T4" fmla="*/ 31 w 289"/>
                  <a:gd name="T5" fmla="*/ 87 h 319"/>
                  <a:gd name="T6" fmla="*/ 89 w 289"/>
                  <a:gd name="T7" fmla="*/ 256 h 319"/>
                  <a:gd name="T8" fmla="*/ 96 w 289"/>
                  <a:gd name="T9" fmla="*/ 259 h 319"/>
                  <a:gd name="T10" fmla="*/ 119 w 289"/>
                  <a:gd name="T11" fmla="*/ 319 h 319"/>
                  <a:gd name="T12" fmla="*/ 151 w 289"/>
                  <a:gd name="T13" fmla="*/ 269 h 319"/>
                  <a:gd name="T14" fmla="*/ 258 w 289"/>
                  <a:gd name="T15" fmla="*/ 200 h 31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9" h="319">
                    <a:moveTo>
                      <a:pt x="258" y="200"/>
                    </a:moveTo>
                    <a:cubicBezTo>
                      <a:pt x="289" y="138"/>
                      <a:pt x="264" y="62"/>
                      <a:pt x="201" y="31"/>
                    </a:cubicBezTo>
                    <a:cubicBezTo>
                      <a:pt x="138" y="0"/>
                      <a:pt x="62" y="25"/>
                      <a:pt x="31" y="87"/>
                    </a:cubicBezTo>
                    <a:cubicBezTo>
                      <a:pt x="0" y="149"/>
                      <a:pt x="26" y="224"/>
                      <a:pt x="89" y="256"/>
                    </a:cubicBezTo>
                    <a:cubicBezTo>
                      <a:pt x="91" y="257"/>
                      <a:pt x="94" y="258"/>
                      <a:pt x="96" y="259"/>
                    </a:cubicBezTo>
                    <a:cubicBezTo>
                      <a:pt x="119" y="319"/>
                      <a:pt x="119" y="319"/>
                      <a:pt x="119" y="319"/>
                    </a:cubicBezTo>
                    <a:cubicBezTo>
                      <a:pt x="151" y="269"/>
                      <a:pt x="151" y="269"/>
                      <a:pt x="151" y="269"/>
                    </a:cubicBezTo>
                    <a:cubicBezTo>
                      <a:pt x="196" y="267"/>
                      <a:pt x="237" y="242"/>
                      <a:pt x="258" y="200"/>
                    </a:cubicBezTo>
                    <a:close/>
                  </a:path>
                </a:pathLst>
              </a:custGeom>
              <a:solidFill>
                <a:schemeClr val="accent2"/>
              </a:solidFill>
              <a:ln>
                <a:noFill/>
              </a:ln>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Freeform 48"/>
              <p:cNvSpPr>
                <a:spLocks noEditPoints="1"/>
              </p:cNvSpPr>
              <p:nvPr/>
            </p:nvSpPr>
            <p:spPr bwMode="auto">
              <a:xfrm>
                <a:off x="9419264" y="2251030"/>
                <a:ext cx="368657" cy="492265"/>
              </a:xfrm>
              <a:custGeom>
                <a:avLst/>
                <a:gdLst>
                  <a:gd name="T0" fmla="*/ 87 w 144"/>
                  <a:gd name="T1" fmla="*/ 86 h 192"/>
                  <a:gd name="T2" fmla="*/ 126 w 144"/>
                  <a:gd name="T3" fmla="*/ 119 h 192"/>
                  <a:gd name="T4" fmla="*/ 128 w 144"/>
                  <a:gd name="T5" fmla="*/ 143 h 192"/>
                  <a:gd name="T6" fmla="*/ 127 w 144"/>
                  <a:gd name="T7" fmla="*/ 145 h 192"/>
                  <a:gd name="T8" fmla="*/ 104 w 144"/>
                  <a:gd name="T9" fmla="*/ 169 h 192"/>
                  <a:gd name="T10" fmla="*/ 65 w 144"/>
                  <a:gd name="T11" fmla="*/ 171 h 192"/>
                  <a:gd name="T12" fmla="*/ 61 w 144"/>
                  <a:gd name="T13" fmla="*/ 186 h 192"/>
                  <a:gd name="T14" fmla="*/ 51 w 144"/>
                  <a:gd name="T15" fmla="*/ 191 h 192"/>
                  <a:gd name="T16" fmla="*/ 45 w 144"/>
                  <a:gd name="T17" fmla="*/ 182 h 192"/>
                  <a:gd name="T18" fmla="*/ 48 w 144"/>
                  <a:gd name="T19" fmla="*/ 167 h 192"/>
                  <a:gd name="T20" fmla="*/ 12 w 144"/>
                  <a:gd name="T21" fmla="*/ 143 h 192"/>
                  <a:gd name="T22" fmla="*/ 2 w 144"/>
                  <a:gd name="T23" fmla="*/ 113 h 192"/>
                  <a:gd name="T24" fmla="*/ 17 w 144"/>
                  <a:gd name="T25" fmla="*/ 106 h 192"/>
                  <a:gd name="T26" fmla="*/ 27 w 144"/>
                  <a:gd name="T27" fmla="*/ 118 h 192"/>
                  <a:gd name="T28" fmla="*/ 53 w 144"/>
                  <a:gd name="T29" fmla="*/ 150 h 192"/>
                  <a:gd name="T30" fmla="*/ 66 w 144"/>
                  <a:gd name="T31" fmla="*/ 99 h 192"/>
                  <a:gd name="T32" fmla="*/ 28 w 144"/>
                  <a:gd name="T33" fmla="*/ 47 h 192"/>
                  <a:gd name="T34" fmla="*/ 86 w 144"/>
                  <a:gd name="T35" fmla="*/ 20 h 192"/>
                  <a:gd name="T36" fmla="*/ 90 w 144"/>
                  <a:gd name="T37" fmla="*/ 6 h 192"/>
                  <a:gd name="T38" fmla="*/ 100 w 144"/>
                  <a:gd name="T39" fmla="*/ 1 h 192"/>
                  <a:gd name="T40" fmla="*/ 106 w 144"/>
                  <a:gd name="T41" fmla="*/ 10 h 192"/>
                  <a:gd name="T42" fmla="*/ 102 w 144"/>
                  <a:gd name="T43" fmla="*/ 25 h 192"/>
                  <a:gd name="T44" fmla="*/ 143 w 144"/>
                  <a:gd name="T45" fmla="*/ 71 h 192"/>
                  <a:gd name="T46" fmla="*/ 129 w 144"/>
                  <a:gd name="T47" fmla="*/ 77 h 192"/>
                  <a:gd name="T48" fmla="*/ 120 w 144"/>
                  <a:gd name="T49" fmla="*/ 68 h 192"/>
                  <a:gd name="T50" fmla="*/ 98 w 144"/>
                  <a:gd name="T51" fmla="*/ 41 h 192"/>
                  <a:gd name="T52" fmla="*/ 87 w 144"/>
                  <a:gd name="T53" fmla="*/ 86 h 192"/>
                  <a:gd name="T54" fmla="*/ 82 w 144"/>
                  <a:gd name="T55" fmla="*/ 37 h 192"/>
                  <a:gd name="T56" fmla="*/ 53 w 144"/>
                  <a:gd name="T57" fmla="*/ 51 h 192"/>
                  <a:gd name="T58" fmla="*/ 72 w 144"/>
                  <a:gd name="T59" fmla="*/ 78 h 192"/>
                  <a:gd name="T60" fmla="*/ 82 w 144"/>
                  <a:gd name="T61" fmla="*/ 37 h 192"/>
                  <a:gd name="T62" fmla="*/ 69 w 144"/>
                  <a:gd name="T63" fmla="*/ 154 h 192"/>
                  <a:gd name="T64" fmla="*/ 103 w 144"/>
                  <a:gd name="T65" fmla="*/ 139 h 192"/>
                  <a:gd name="T66" fmla="*/ 81 w 144"/>
                  <a:gd name="T67" fmla="*/ 108 h 192"/>
                  <a:gd name="T68" fmla="*/ 69 w 144"/>
                  <a:gd name="T69" fmla="*/ 154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4" h="192">
                    <a:moveTo>
                      <a:pt x="87" y="86"/>
                    </a:moveTo>
                    <a:cubicBezTo>
                      <a:pt x="109" y="99"/>
                      <a:pt x="120" y="107"/>
                      <a:pt x="126" y="119"/>
                    </a:cubicBezTo>
                    <a:cubicBezTo>
                      <a:pt x="129" y="126"/>
                      <a:pt x="130" y="135"/>
                      <a:pt x="128" y="143"/>
                    </a:cubicBezTo>
                    <a:cubicBezTo>
                      <a:pt x="127" y="145"/>
                      <a:pt x="127" y="145"/>
                      <a:pt x="127" y="145"/>
                    </a:cubicBezTo>
                    <a:cubicBezTo>
                      <a:pt x="125" y="154"/>
                      <a:pt x="119" y="164"/>
                      <a:pt x="104" y="169"/>
                    </a:cubicBezTo>
                    <a:cubicBezTo>
                      <a:pt x="88" y="175"/>
                      <a:pt x="73" y="173"/>
                      <a:pt x="65" y="171"/>
                    </a:cubicBezTo>
                    <a:cubicBezTo>
                      <a:pt x="61" y="186"/>
                      <a:pt x="61" y="186"/>
                      <a:pt x="61" y="186"/>
                    </a:cubicBezTo>
                    <a:cubicBezTo>
                      <a:pt x="60" y="188"/>
                      <a:pt x="59" y="192"/>
                      <a:pt x="51" y="191"/>
                    </a:cubicBezTo>
                    <a:cubicBezTo>
                      <a:pt x="44" y="189"/>
                      <a:pt x="44" y="184"/>
                      <a:pt x="45" y="182"/>
                    </a:cubicBezTo>
                    <a:cubicBezTo>
                      <a:pt x="48" y="167"/>
                      <a:pt x="48" y="167"/>
                      <a:pt x="48" y="167"/>
                    </a:cubicBezTo>
                    <a:cubicBezTo>
                      <a:pt x="41" y="165"/>
                      <a:pt x="24" y="159"/>
                      <a:pt x="12" y="143"/>
                    </a:cubicBezTo>
                    <a:cubicBezTo>
                      <a:pt x="4" y="132"/>
                      <a:pt x="0" y="119"/>
                      <a:pt x="2" y="113"/>
                    </a:cubicBezTo>
                    <a:cubicBezTo>
                      <a:pt x="4" y="107"/>
                      <a:pt x="11" y="105"/>
                      <a:pt x="17" y="106"/>
                    </a:cubicBezTo>
                    <a:cubicBezTo>
                      <a:pt x="25" y="108"/>
                      <a:pt x="26" y="114"/>
                      <a:pt x="27" y="118"/>
                    </a:cubicBezTo>
                    <a:cubicBezTo>
                      <a:pt x="28" y="127"/>
                      <a:pt x="31" y="142"/>
                      <a:pt x="53" y="150"/>
                    </a:cubicBezTo>
                    <a:cubicBezTo>
                      <a:pt x="66" y="99"/>
                      <a:pt x="66" y="99"/>
                      <a:pt x="66" y="99"/>
                    </a:cubicBezTo>
                    <a:cubicBezTo>
                      <a:pt x="46" y="88"/>
                      <a:pt x="21" y="73"/>
                      <a:pt x="28" y="47"/>
                    </a:cubicBezTo>
                    <a:cubicBezTo>
                      <a:pt x="33" y="24"/>
                      <a:pt x="57" y="15"/>
                      <a:pt x="86" y="20"/>
                    </a:cubicBezTo>
                    <a:cubicBezTo>
                      <a:pt x="90" y="6"/>
                      <a:pt x="90" y="6"/>
                      <a:pt x="90" y="6"/>
                    </a:cubicBezTo>
                    <a:cubicBezTo>
                      <a:pt x="91" y="4"/>
                      <a:pt x="93" y="0"/>
                      <a:pt x="100" y="1"/>
                    </a:cubicBezTo>
                    <a:cubicBezTo>
                      <a:pt x="107" y="3"/>
                      <a:pt x="106" y="8"/>
                      <a:pt x="106" y="10"/>
                    </a:cubicBezTo>
                    <a:cubicBezTo>
                      <a:pt x="102" y="25"/>
                      <a:pt x="102" y="25"/>
                      <a:pt x="102" y="25"/>
                    </a:cubicBezTo>
                    <a:cubicBezTo>
                      <a:pt x="142" y="37"/>
                      <a:pt x="144" y="67"/>
                      <a:pt x="143" y="71"/>
                    </a:cubicBezTo>
                    <a:cubicBezTo>
                      <a:pt x="141" y="77"/>
                      <a:pt x="135" y="79"/>
                      <a:pt x="129" y="77"/>
                    </a:cubicBezTo>
                    <a:cubicBezTo>
                      <a:pt x="122" y="75"/>
                      <a:pt x="120" y="71"/>
                      <a:pt x="120" y="68"/>
                    </a:cubicBezTo>
                    <a:cubicBezTo>
                      <a:pt x="118" y="60"/>
                      <a:pt x="116" y="49"/>
                      <a:pt x="98" y="41"/>
                    </a:cubicBezTo>
                    <a:lnTo>
                      <a:pt x="87" y="86"/>
                    </a:lnTo>
                    <a:close/>
                    <a:moveTo>
                      <a:pt x="82" y="37"/>
                    </a:moveTo>
                    <a:cubicBezTo>
                      <a:pt x="63" y="34"/>
                      <a:pt x="55" y="44"/>
                      <a:pt x="53" y="51"/>
                    </a:cubicBezTo>
                    <a:cubicBezTo>
                      <a:pt x="50" y="64"/>
                      <a:pt x="60" y="70"/>
                      <a:pt x="72" y="78"/>
                    </a:cubicBezTo>
                    <a:lnTo>
                      <a:pt x="82" y="37"/>
                    </a:lnTo>
                    <a:close/>
                    <a:moveTo>
                      <a:pt x="69" y="154"/>
                    </a:moveTo>
                    <a:cubicBezTo>
                      <a:pt x="75" y="155"/>
                      <a:pt x="98" y="157"/>
                      <a:pt x="103" y="139"/>
                    </a:cubicBezTo>
                    <a:cubicBezTo>
                      <a:pt x="106" y="125"/>
                      <a:pt x="95" y="116"/>
                      <a:pt x="81" y="108"/>
                    </a:cubicBezTo>
                    <a:lnTo>
                      <a:pt x="69" y="15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grpSp>
      </p:grpSp>
      <p:sp>
        <p:nvSpPr>
          <p:cNvPr id="63" name="TextBox 62"/>
          <p:cNvSpPr txBox="1"/>
          <p:nvPr/>
        </p:nvSpPr>
        <p:spPr>
          <a:xfrm>
            <a:off x="1664769" y="2456175"/>
            <a:ext cx="1441420" cy="328551"/>
          </a:xfrm>
          <a:prstGeom prst="rect">
            <a:avLst/>
          </a:prstGeom>
          <a:noFill/>
        </p:spPr>
        <p:txBody>
          <a:bodyPr wrap="none" rtlCol="0">
            <a:spAutoFit/>
          </a:bodyPr>
          <a:lstStyle/>
          <a:p>
            <a:pPr>
              <a:lnSpc>
                <a:spcPct val="120000"/>
              </a:lnSpc>
            </a:pPr>
            <a:r>
              <a:rPr lang="zh-CN" altLang="en-US" sz="140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US" altLang="zh-CN" sz="14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5" name="Rectangle 64"/>
          <p:cNvSpPr/>
          <p:nvPr/>
        </p:nvSpPr>
        <p:spPr>
          <a:xfrm>
            <a:off x="1659844" y="2720726"/>
            <a:ext cx="4744767" cy="387798"/>
          </a:xfrm>
          <a:prstGeom prst="rect">
            <a:avLst/>
          </a:prstGeom>
        </p:spPr>
        <p:txBody>
          <a:bodyPr wrap="square">
            <a:spAutoFit/>
          </a:bodyPr>
          <a:lstStyle/>
          <a:p>
            <a:pPr>
              <a:lnSpc>
                <a:spcPct val="120000"/>
              </a:lnSpc>
            </a:pPr>
            <a:r>
              <a:rPr lang="en-US" altLang="zh-CN" sz="800"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endParaRPr lang="en-US" altLang="zh-CN" sz="8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6" name="Donut 65"/>
          <p:cNvSpPr/>
          <p:nvPr/>
        </p:nvSpPr>
        <p:spPr>
          <a:xfrm>
            <a:off x="1747893" y="3853506"/>
            <a:ext cx="724494" cy="724494"/>
          </a:xfrm>
          <a:prstGeom prst="donut">
            <a:avLst>
              <a:gd name="adj" fmla="val 6804"/>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49">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7" name="Freeform 66"/>
          <p:cNvSpPr>
            <a:spLocks noEditPoints="1"/>
          </p:cNvSpPr>
          <p:nvPr/>
        </p:nvSpPr>
        <p:spPr bwMode="auto">
          <a:xfrm>
            <a:off x="1953649" y="4050947"/>
            <a:ext cx="312978" cy="329611"/>
          </a:xfrm>
          <a:custGeom>
            <a:avLst/>
            <a:gdLst>
              <a:gd name="T0" fmla="*/ 20 w 96"/>
              <a:gd name="T1" fmla="*/ 86 h 101"/>
              <a:gd name="T2" fmla="*/ 7 w 96"/>
              <a:gd name="T3" fmla="*/ 58 h 101"/>
              <a:gd name="T4" fmla="*/ 18 w 96"/>
              <a:gd name="T5" fmla="*/ 29 h 101"/>
              <a:gd name="T6" fmla="*/ 42 w 96"/>
              <a:gd name="T7" fmla="*/ 17 h 101"/>
              <a:gd name="T8" fmla="*/ 41 w 96"/>
              <a:gd name="T9" fmla="*/ 9 h 101"/>
              <a:gd name="T10" fmla="*/ 36 w 96"/>
              <a:gd name="T11" fmla="*/ 10 h 101"/>
              <a:gd name="T12" fmla="*/ 35 w 96"/>
              <a:gd name="T13" fmla="*/ 5 h 101"/>
              <a:gd name="T14" fmla="*/ 48 w 96"/>
              <a:gd name="T15" fmla="*/ 3 h 101"/>
              <a:gd name="T16" fmla="*/ 49 w 96"/>
              <a:gd name="T17" fmla="*/ 8 h 101"/>
              <a:gd name="T18" fmla="*/ 44 w 96"/>
              <a:gd name="T19" fmla="*/ 9 h 101"/>
              <a:gd name="T20" fmla="*/ 46 w 96"/>
              <a:gd name="T21" fmla="*/ 16 h 101"/>
              <a:gd name="T22" fmla="*/ 74 w 96"/>
              <a:gd name="T23" fmla="*/ 27 h 101"/>
              <a:gd name="T24" fmla="*/ 87 w 96"/>
              <a:gd name="T25" fmla="*/ 54 h 101"/>
              <a:gd name="T26" fmla="*/ 77 w 96"/>
              <a:gd name="T27" fmla="*/ 83 h 101"/>
              <a:gd name="T28" fmla="*/ 75 w 96"/>
              <a:gd name="T29" fmla="*/ 85 h 101"/>
              <a:gd name="T30" fmla="*/ 79 w 96"/>
              <a:gd name="T31" fmla="*/ 101 h 101"/>
              <a:gd name="T32" fmla="*/ 74 w 96"/>
              <a:gd name="T33" fmla="*/ 101 h 101"/>
              <a:gd name="T34" fmla="*/ 63 w 96"/>
              <a:gd name="T35" fmla="*/ 93 h 101"/>
              <a:gd name="T36" fmla="*/ 49 w 96"/>
              <a:gd name="T37" fmla="*/ 96 h 101"/>
              <a:gd name="T38" fmla="*/ 32 w 96"/>
              <a:gd name="T39" fmla="*/ 93 h 101"/>
              <a:gd name="T40" fmla="*/ 22 w 96"/>
              <a:gd name="T41" fmla="*/ 101 h 101"/>
              <a:gd name="T42" fmla="*/ 17 w 96"/>
              <a:gd name="T43" fmla="*/ 101 h 101"/>
              <a:gd name="T44" fmla="*/ 21 w 96"/>
              <a:gd name="T45" fmla="*/ 86 h 101"/>
              <a:gd name="T46" fmla="*/ 20 w 96"/>
              <a:gd name="T47" fmla="*/ 86 h 101"/>
              <a:gd name="T48" fmla="*/ 82 w 96"/>
              <a:gd name="T49" fmla="*/ 6 h 101"/>
              <a:gd name="T50" fmla="*/ 60 w 96"/>
              <a:gd name="T51" fmla="*/ 11 h 101"/>
              <a:gd name="T52" fmla="*/ 92 w 96"/>
              <a:gd name="T53" fmla="*/ 31 h 101"/>
              <a:gd name="T54" fmla="*/ 88 w 96"/>
              <a:gd name="T55" fmla="*/ 9 h 101"/>
              <a:gd name="T56" fmla="*/ 92 w 96"/>
              <a:gd name="T57" fmla="*/ 3 h 101"/>
              <a:gd name="T58" fmla="*/ 86 w 96"/>
              <a:gd name="T59" fmla="*/ 0 h 101"/>
              <a:gd name="T60" fmla="*/ 82 w 96"/>
              <a:gd name="T61" fmla="*/ 6 h 101"/>
              <a:gd name="T62" fmla="*/ 14 w 96"/>
              <a:gd name="T63" fmla="*/ 6 h 101"/>
              <a:gd name="T64" fmla="*/ 10 w 96"/>
              <a:gd name="T65" fmla="*/ 0 h 101"/>
              <a:gd name="T66" fmla="*/ 4 w 96"/>
              <a:gd name="T67" fmla="*/ 3 h 101"/>
              <a:gd name="T68" fmla="*/ 8 w 96"/>
              <a:gd name="T69" fmla="*/ 9 h 101"/>
              <a:gd name="T70" fmla="*/ 4 w 96"/>
              <a:gd name="T71" fmla="*/ 31 h 101"/>
              <a:gd name="T72" fmla="*/ 36 w 96"/>
              <a:gd name="T73" fmla="*/ 11 h 101"/>
              <a:gd name="T74" fmla="*/ 14 w 96"/>
              <a:gd name="T75" fmla="*/ 6 h 101"/>
              <a:gd name="T76" fmla="*/ 43 w 96"/>
              <a:gd name="T77" fmla="*/ 54 h 101"/>
              <a:gd name="T78" fmla="*/ 42 w 96"/>
              <a:gd name="T79" fmla="*/ 56 h 101"/>
              <a:gd name="T80" fmla="*/ 22 w 96"/>
              <a:gd name="T81" fmla="*/ 61 h 101"/>
              <a:gd name="T82" fmla="*/ 22 w 96"/>
              <a:gd name="T83" fmla="*/ 64 h 101"/>
              <a:gd name="T84" fmla="*/ 43 w 96"/>
              <a:gd name="T85" fmla="*/ 59 h 101"/>
              <a:gd name="T86" fmla="*/ 46 w 96"/>
              <a:gd name="T87" fmla="*/ 61 h 101"/>
              <a:gd name="T88" fmla="*/ 54 w 96"/>
              <a:gd name="T89" fmla="*/ 58 h 101"/>
              <a:gd name="T90" fmla="*/ 50 w 96"/>
              <a:gd name="T91" fmla="*/ 50 h 101"/>
              <a:gd name="T92" fmla="*/ 49 w 96"/>
              <a:gd name="T93" fmla="*/ 50 h 101"/>
              <a:gd name="T94" fmla="*/ 41 w 96"/>
              <a:gd name="T95" fmla="*/ 37 h 101"/>
              <a:gd name="T96" fmla="*/ 38 w 96"/>
              <a:gd name="T97" fmla="*/ 39 h 101"/>
              <a:gd name="T98" fmla="*/ 44 w 96"/>
              <a:gd name="T99" fmla="*/ 52 h 101"/>
              <a:gd name="T100" fmla="*/ 43 w 96"/>
              <a:gd name="T101" fmla="*/ 54 h 101"/>
              <a:gd name="T102" fmla="*/ 18 w 96"/>
              <a:gd name="T103" fmla="*/ 58 h 101"/>
              <a:gd name="T104" fmla="*/ 28 w 96"/>
              <a:gd name="T105" fmla="*/ 78 h 101"/>
              <a:gd name="T106" fmla="*/ 49 w 96"/>
              <a:gd name="T107" fmla="*/ 85 h 101"/>
              <a:gd name="T108" fmla="*/ 69 w 96"/>
              <a:gd name="T109" fmla="*/ 76 h 101"/>
              <a:gd name="T110" fmla="*/ 76 w 96"/>
              <a:gd name="T111" fmla="*/ 55 h 101"/>
              <a:gd name="T112" fmla="*/ 67 w 96"/>
              <a:gd name="T113" fmla="*/ 35 h 101"/>
              <a:gd name="T114" fmla="*/ 46 w 96"/>
              <a:gd name="T115" fmla="*/ 27 h 101"/>
              <a:gd name="T116" fmla="*/ 26 w 96"/>
              <a:gd name="T117" fmla="*/ 37 h 101"/>
              <a:gd name="T118" fmla="*/ 18 w 96"/>
              <a:gd name="T119" fmla="*/ 5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6" h="101">
                <a:moveTo>
                  <a:pt x="20" y="86"/>
                </a:moveTo>
                <a:cubicBezTo>
                  <a:pt x="12" y="78"/>
                  <a:pt x="8" y="68"/>
                  <a:pt x="7" y="58"/>
                </a:cubicBezTo>
                <a:cubicBezTo>
                  <a:pt x="7" y="48"/>
                  <a:pt x="10" y="38"/>
                  <a:pt x="18" y="29"/>
                </a:cubicBezTo>
                <a:cubicBezTo>
                  <a:pt x="24" y="22"/>
                  <a:pt x="33" y="18"/>
                  <a:pt x="42" y="17"/>
                </a:cubicBezTo>
                <a:cubicBezTo>
                  <a:pt x="41" y="9"/>
                  <a:pt x="41" y="9"/>
                  <a:pt x="41" y="9"/>
                </a:cubicBezTo>
                <a:cubicBezTo>
                  <a:pt x="36" y="10"/>
                  <a:pt x="36" y="10"/>
                  <a:pt x="36" y="10"/>
                </a:cubicBezTo>
                <a:cubicBezTo>
                  <a:pt x="35" y="5"/>
                  <a:pt x="35" y="5"/>
                  <a:pt x="35" y="5"/>
                </a:cubicBezTo>
                <a:cubicBezTo>
                  <a:pt x="48" y="3"/>
                  <a:pt x="48" y="3"/>
                  <a:pt x="48" y="3"/>
                </a:cubicBezTo>
                <a:cubicBezTo>
                  <a:pt x="49" y="8"/>
                  <a:pt x="49" y="8"/>
                  <a:pt x="49" y="8"/>
                </a:cubicBezTo>
                <a:cubicBezTo>
                  <a:pt x="44" y="9"/>
                  <a:pt x="44" y="9"/>
                  <a:pt x="44" y="9"/>
                </a:cubicBezTo>
                <a:cubicBezTo>
                  <a:pt x="46" y="16"/>
                  <a:pt x="46" y="16"/>
                  <a:pt x="46" y="16"/>
                </a:cubicBezTo>
                <a:cubicBezTo>
                  <a:pt x="56" y="16"/>
                  <a:pt x="66" y="19"/>
                  <a:pt x="74" y="27"/>
                </a:cubicBezTo>
                <a:cubicBezTo>
                  <a:pt x="82" y="34"/>
                  <a:pt x="87" y="44"/>
                  <a:pt x="87" y="54"/>
                </a:cubicBezTo>
                <a:cubicBezTo>
                  <a:pt x="88" y="65"/>
                  <a:pt x="84" y="75"/>
                  <a:pt x="77" y="83"/>
                </a:cubicBezTo>
                <a:cubicBezTo>
                  <a:pt x="76" y="84"/>
                  <a:pt x="76" y="84"/>
                  <a:pt x="75" y="85"/>
                </a:cubicBezTo>
                <a:cubicBezTo>
                  <a:pt x="79" y="101"/>
                  <a:pt x="79" y="101"/>
                  <a:pt x="79" y="101"/>
                </a:cubicBezTo>
                <a:cubicBezTo>
                  <a:pt x="74" y="101"/>
                  <a:pt x="74" y="101"/>
                  <a:pt x="74" y="101"/>
                </a:cubicBezTo>
                <a:cubicBezTo>
                  <a:pt x="63" y="93"/>
                  <a:pt x="63" y="93"/>
                  <a:pt x="63" y="93"/>
                </a:cubicBezTo>
                <a:cubicBezTo>
                  <a:pt x="59" y="95"/>
                  <a:pt x="54" y="96"/>
                  <a:pt x="49" y="96"/>
                </a:cubicBezTo>
                <a:cubicBezTo>
                  <a:pt x="44" y="96"/>
                  <a:pt x="38" y="95"/>
                  <a:pt x="32" y="93"/>
                </a:cubicBezTo>
                <a:cubicBezTo>
                  <a:pt x="22" y="101"/>
                  <a:pt x="22" y="101"/>
                  <a:pt x="22" y="101"/>
                </a:cubicBezTo>
                <a:cubicBezTo>
                  <a:pt x="17" y="101"/>
                  <a:pt x="17" y="101"/>
                  <a:pt x="17" y="101"/>
                </a:cubicBezTo>
                <a:cubicBezTo>
                  <a:pt x="21" y="86"/>
                  <a:pt x="21" y="86"/>
                  <a:pt x="21" y="86"/>
                </a:cubicBezTo>
                <a:cubicBezTo>
                  <a:pt x="20" y="86"/>
                  <a:pt x="20" y="86"/>
                  <a:pt x="20" y="86"/>
                </a:cubicBezTo>
                <a:close/>
                <a:moveTo>
                  <a:pt x="82" y="6"/>
                </a:moveTo>
                <a:cubicBezTo>
                  <a:pt x="74" y="3"/>
                  <a:pt x="66" y="5"/>
                  <a:pt x="60" y="11"/>
                </a:cubicBezTo>
                <a:cubicBezTo>
                  <a:pt x="92" y="31"/>
                  <a:pt x="92" y="31"/>
                  <a:pt x="92" y="31"/>
                </a:cubicBezTo>
                <a:cubicBezTo>
                  <a:pt x="96" y="24"/>
                  <a:pt x="94" y="15"/>
                  <a:pt x="88" y="9"/>
                </a:cubicBezTo>
                <a:cubicBezTo>
                  <a:pt x="92" y="3"/>
                  <a:pt x="92" y="3"/>
                  <a:pt x="92" y="3"/>
                </a:cubicBezTo>
                <a:cubicBezTo>
                  <a:pt x="86" y="0"/>
                  <a:pt x="86" y="0"/>
                  <a:pt x="86" y="0"/>
                </a:cubicBezTo>
                <a:cubicBezTo>
                  <a:pt x="82" y="6"/>
                  <a:pt x="82" y="6"/>
                  <a:pt x="82" y="6"/>
                </a:cubicBezTo>
                <a:close/>
                <a:moveTo>
                  <a:pt x="14" y="6"/>
                </a:moveTo>
                <a:cubicBezTo>
                  <a:pt x="10" y="0"/>
                  <a:pt x="10" y="0"/>
                  <a:pt x="10" y="0"/>
                </a:cubicBezTo>
                <a:cubicBezTo>
                  <a:pt x="4" y="3"/>
                  <a:pt x="4" y="3"/>
                  <a:pt x="4" y="3"/>
                </a:cubicBezTo>
                <a:cubicBezTo>
                  <a:pt x="8" y="9"/>
                  <a:pt x="8" y="9"/>
                  <a:pt x="8" y="9"/>
                </a:cubicBezTo>
                <a:cubicBezTo>
                  <a:pt x="2" y="15"/>
                  <a:pt x="0" y="24"/>
                  <a:pt x="4" y="31"/>
                </a:cubicBezTo>
                <a:cubicBezTo>
                  <a:pt x="36" y="11"/>
                  <a:pt x="36" y="11"/>
                  <a:pt x="36" y="11"/>
                </a:cubicBezTo>
                <a:cubicBezTo>
                  <a:pt x="30" y="5"/>
                  <a:pt x="21" y="3"/>
                  <a:pt x="14" y="6"/>
                </a:cubicBezTo>
                <a:close/>
                <a:moveTo>
                  <a:pt x="43" y="54"/>
                </a:moveTo>
                <a:cubicBezTo>
                  <a:pt x="42" y="55"/>
                  <a:pt x="42" y="55"/>
                  <a:pt x="42" y="56"/>
                </a:cubicBezTo>
                <a:cubicBezTo>
                  <a:pt x="35" y="57"/>
                  <a:pt x="28" y="58"/>
                  <a:pt x="22" y="61"/>
                </a:cubicBezTo>
                <a:cubicBezTo>
                  <a:pt x="22" y="62"/>
                  <a:pt x="22" y="63"/>
                  <a:pt x="22" y="64"/>
                </a:cubicBezTo>
                <a:cubicBezTo>
                  <a:pt x="29" y="63"/>
                  <a:pt x="37" y="62"/>
                  <a:pt x="43" y="59"/>
                </a:cubicBezTo>
                <a:cubicBezTo>
                  <a:pt x="44" y="60"/>
                  <a:pt x="45" y="61"/>
                  <a:pt x="46" y="61"/>
                </a:cubicBezTo>
                <a:cubicBezTo>
                  <a:pt x="49" y="62"/>
                  <a:pt x="53" y="61"/>
                  <a:pt x="54" y="58"/>
                </a:cubicBezTo>
                <a:cubicBezTo>
                  <a:pt x="55" y="55"/>
                  <a:pt x="53" y="51"/>
                  <a:pt x="50" y="50"/>
                </a:cubicBezTo>
                <a:cubicBezTo>
                  <a:pt x="50" y="50"/>
                  <a:pt x="49" y="50"/>
                  <a:pt x="49" y="50"/>
                </a:cubicBezTo>
                <a:cubicBezTo>
                  <a:pt x="47" y="46"/>
                  <a:pt x="44" y="41"/>
                  <a:pt x="41" y="37"/>
                </a:cubicBezTo>
                <a:cubicBezTo>
                  <a:pt x="40" y="38"/>
                  <a:pt x="39" y="39"/>
                  <a:pt x="38" y="39"/>
                </a:cubicBezTo>
                <a:cubicBezTo>
                  <a:pt x="39" y="44"/>
                  <a:pt x="41" y="48"/>
                  <a:pt x="44" y="52"/>
                </a:cubicBezTo>
                <a:cubicBezTo>
                  <a:pt x="43" y="52"/>
                  <a:pt x="43" y="53"/>
                  <a:pt x="43" y="54"/>
                </a:cubicBezTo>
                <a:close/>
                <a:moveTo>
                  <a:pt x="18" y="58"/>
                </a:moveTo>
                <a:cubicBezTo>
                  <a:pt x="19" y="65"/>
                  <a:pt x="22" y="72"/>
                  <a:pt x="28" y="78"/>
                </a:cubicBezTo>
                <a:cubicBezTo>
                  <a:pt x="34" y="83"/>
                  <a:pt x="41" y="86"/>
                  <a:pt x="49" y="85"/>
                </a:cubicBezTo>
                <a:cubicBezTo>
                  <a:pt x="56" y="85"/>
                  <a:pt x="63" y="82"/>
                  <a:pt x="69" y="76"/>
                </a:cubicBezTo>
                <a:cubicBezTo>
                  <a:pt x="74" y="70"/>
                  <a:pt x="77" y="62"/>
                  <a:pt x="76" y="55"/>
                </a:cubicBezTo>
                <a:cubicBezTo>
                  <a:pt x="76" y="47"/>
                  <a:pt x="73" y="40"/>
                  <a:pt x="67" y="35"/>
                </a:cubicBezTo>
                <a:cubicBezTo>
                  <a:pt x="61" y="29"/>
                  <a:pt x="53" y="27"/>
                  <a:pt x="46" y="27"/>
                </a:cubicBezTo>
                <a:cubicBezTo>
                  <a:pt x="38" y="28"/>
                  <a:pt x="31" y="31"/>
                  <a:pt x="26" y="37"/>
                </a:cubicBezTo>
                <a:cubicBezTo>
                  <a:pt x="20" y="43"/>
                  <a:pt x="18" y="50"/>
                  <a:pt x="18" y="58"/>
                </a:cubicBezTo>
                <a:close/>
              </a:path>
            </a:pathLst>
          </a:custGeom>
          <a:solidFill>
            <a:schemeClr val="accent1"/>
          </a:solidFill>
          <a:ln>
            <a:noFill/>
          </a:ln>
        </p:spPr>
        <p:txBody>
          <a:bodyPr vert="horz" wrap="square" lIns="96430" tIns="48216" rIns="96430" bIns="48216"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949">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8" name="Freeform 67"/>
          <p:cNvSpPr>
            <a:spLocks noEditPoints="1"/>
          </p:cNvSpPr>
          <p:nvPr/>
        </p:nvSpPr>
        <p:spPr bwMode="auto">
          <a:xfrm>
            <a:off x="1925298" y="5576090"/>
            <a:ext cx="355312" cy="287275"/>
          </a:xfrm>
          <a:custGeom>
            <a:avLst/>
            <a:gdLst>
              <a:gd name="T0" fmla="*/ 86 w 109"/>
              <a:gd name="T1" fmla="*/ 88 h 88"/>
              <a:gd name="T2" fmla="*/ 84 w 109"/>
              <a:gd name="T3" fmla="*/ 44 h 88"/>
              <a:gd name="T4" fmla="*/ 80 w 109"/>
              <a:gd name="T5" fmla="*/ 71 h 88"/>
              <a:gd name="T6" fmla="*/ 109 w 109"/>
              <a:gd name="T7" fmla="*/ 0 h 88"/>
              <a:gd name="T8" fmla="*/ 92 w 109"/>
              <a:gd name="T9" fmla="*/ 33 h 88"/>
              <a:gd name="T10" fmla="*/ 80 w 109"/>
              <a:gd name="T11" fmla="*/ 25 h 88"/>
              <a:gd name="T12" fmla="*/ 67 w 109"/>
              <a:gd name="T13" fmla="*/ 68 h 88"/>
              <a:gd name="T14" fmla="*/ 37 w 109"/>
              <a:gd name="T15" fmla="*/ 73 h 88"/>
              <a:gd name="T16" fmla="*/ 19 w 109"/>
              <a:gd name="T17" fmla="*/ 63 h 88"/>
              <a:gd name="T18" fmla="*/ 0 w 109"/>
              <a:gd name="T19" fmla="*/ 56 h 88"/>
              <a:gd name="T20" fmla="*/ 25 w 109"/>
              <a:gd name="T21" fmla="*/ 48 h 88"/>
              <a:gd name="T22" fmla="*/ 30 w 109"/>
              <a:gd name="T23" fmla="*/ 57 h 88"/>
              <a:gd name="T24" fmla="*/ 44 w 109"/>
              <a:gd name="T25" fmla="*/ 29 h 88"/>
              <a:gd name="T26" fmla="*/ 66 w 109"/>
              <a:gd name="T27" fmla="*/ 50 h 88"/>
              <a:gd name="T28" fmla="*/ 68 w 109"/>
              <a:gd name="T29" fmla="*/ 18 h 88"/>
              <a:gd name="T30" fmla="*/ 78 w 109"/>
              <a:gd name="T31" fmla="*/ 12 h 88"/>
              <a:gd name="T32" fmla="*/ 90 w 109"/>
              <a:gd name="T33" fmla="*/ 1 h 88"/>
              <a:gd name="T34" fmla="*/ 22 w 109"/>
              <a:gd name="T35" fmla="*/ 88 h 88"/>
              <a:gd name="T36" fmla="*/ 29 w 109"/>
              <a:gd name="T37" fmla="*/ 80 h 88"/>
              <a:gd name="T38" fmla="*/ 22 w 109"/>
              <a:gd name="T39" fmla="*/ 79 h 88"/>
              <a:gd name="T40" fmla="*/ 11 w 109"/>
              <a:gd name="T41" fmla="*/ 88 h 88"/>
              <a:gd name="T42" fmla="*/ 17 w 109"/>
              <a:gd name="T43" fmla="*/ 71 h 88"/>
              <a:gd name="T44" fmla="*/ 11 w 109"/>
              <a:gd name="T45" fmla="*/ 73 h 88"/>
              <a:gd name="T46" fmla="*/ 34 w 109"/>
              <a:gd name="T47" fmla="*/ 88 h 88"/>
              <a:gd name="T48" fmla="*/ 40 w 109"/>
              <a:gd name="T49" fmla="*/ 79 h 88"/>
              <a:gd name="T50" fmla="*/ 34 w 109"/>
              <a:gd name="T51" fmla="*/ 80 h 88"/>
              <a:gd name="T52" fmla="*/ 45 w 109"/>
              <a:gd name="T53" fmla="*/ 88 h 88"/>
              <a:gd name="T54" fmla="*/ 52 w 109"/>
              <a:gd name="T55" fmla="*/ 63 h 88"/>
              <a:gd name="T56" fmla="*/ 45 w 109"/>
              <a:gd name="T57" fmla="*/ 69 h 88"/>
              <a:gd name="T58" fmla="*/ 57 w 109"/>
              <a:gd name="T59" fmla="*/ 88 h 88"/>
              <a:gd name="T60" fmla="*/ 63 w 109"/>
              <a:gd name="T61" fmla="*/ 73 h 88"/>
              <a:gd name="T62" fmla="*/ 57 w 109"/>
              <a:gd name="T63" fmla="*/ 88 h 88"/>
              <a:gd name="T64" fmla="*/ 75 w 109"/>
              <a:gd name="T65" fmla="*/ 88 h 88"/>
              <a:gd name="T66" fmla="*/ 68 w 109"/>
              <a:gd name="T67"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9" h="88">
                <a:moveTo>
                  <a:pt x="80" y="88"/>
                </a:moveTo>
                <a:cubicBezTo>
                  <a:pt x="86" y="88"/>
                  <a:pt x="86" y="88"/>
                  <a:pt x="86" y="88"/>
                </a:cubicBezTo>
                <a:cubicBezTo>
                  <a:pt x="86" y="44"/>
                  <a:pt x="86" y="44"/>
                  <a:pt x="86" y="44"/>
                </a:cubicBezTo>
                <a:cubicBezTo>
                  <a:pt x="84" y="44"/>
                  <a:pt x="84" y="44"/>
                  <a:pt x="84" y="44"/>
                </a:cubicBezTo>
                <a:cubicBezTo>
                  <a:pt x="82" y="70"/>
                  <a:pt x="82" y="70"/>
                  <a:pt x="82" y="70"/>
                </a:cubicBezTo>
                <a:cubicBezTo>
                  <a:pt x="80" y="71"/>
                  <a:pt x="80" y="71"/>
                  <a:pt x="80" y="71"/>
                </a:cubicBezTo>
                <a:cubicBezTo>
                  <a:pt x="80" y="88"/>
                  <a:pt x="80" y="88"/>
                  <a:pt x="80" y="88"/>
                </a:cubicBezTo>
                <a:close/>
                <a:moveTo>
                  <a:pt x="109" y="0"/>
                </a:moveTo>
                <a:cubicBezTo>
                  <a:pt x="100" y="17"/>
                  <a:pt x="100" y="17"/>
                  <a:pt x="100" y="17"/>
                </a:cubicBezTo>
                <a:cubicBezTo>
                  <a:pt x="92" y="33"/>
                  <a:pt x="92" y="33"/>
                  <a:pt x="92" y="33"/>
                </a:cubicBezTo>
                <a:cubicBezTo>
                  <a:pt x="84" y="22"/>
                  <a:pt x="84" y="22"/>
                  <a:pt x="84" y="22"/>
                </a:cubicBezTo>
                <a:cubicBezTo>
                  <a:pt x="80" y="25"/>
                  <a:pt x="80" y="25"/>
                  <a:pt x="80" y="25"/>
                </a:cubicBezTo>
                <a:cubicBezTo>
                  <a:pt x="77" y="64"/>
                  <a:pt x="77" y="64"/>
                  <a:pt x="77" y="64"/>
                </a:cubicBezTo>
                <a:cubicBezTo>
                  <a:pt x="67" y="68"/>
                  <a:pt x="67" y="68"/>
                  <a:pt x="67" y="68"/>
                </a:cubicBezTo>
                <a:cubicBezTo>
                  <a:pt x="48" y="50"/>
                  <a:pt x="48" y="50"/>
                  <a:pt x="48" y="50"/>
                </a:cubicBezTo>
                <a:cubicBezTo>
                  <a:pt x="37" y="73"/>
                  <a:pt x="37" y="73"/>
                  <a:pt x="37" y="73"/>
                </a:cubicBezTo>
                <a:cubicBezTo>
                  <a:pt x="26" y="73"/>
                  <a:pt x="26" y="73"/>
                  <a:pt x="26" y="73"/>
                </a:cubicBezTo>
                <a:cubicBezTo>
                  <a:pt x="19" y="63"/>
                  <a:pt x="19" y="63"/>
                  <a:pt x="19" y="63"/>
                </a:cubicBezTo>
                <a:cubicBezTo>
                  <a:pt x="4" y="67"/>
                  <a:pt x="4" y="67"/>
                  <a:pt x="4" y="67"/>
                </a:cubicBezTo>
                <a:cubicBezTo>
                  <a:pt x="0" y="56"/>
                  <a:pt x="0" y="56"/>
                  <a:pt x="0" y="56"/>
                </a:cubicBezTo>
                <a:cubicBezTo>
                  <a:pt x="20" y="50"/>
                  <a:pt x="20" y="50"/>
                  <a:pt x="20" y="50"/>
                </a:cubicBezTo>
                <a:cubicBezTo>
                  <a:pt x="25" y="48"/>
                  <a:pt x="25" y="48"/>
                  <a:pt x="25" y="48"/>
                </a:cubicBezTo>
                <a:cubicBezTo>
                  <a:pt x="27" y="52"/>
                  <a:pt x="27" y="52"/>
                  <a:pt x="27" y="52"/>
                </a:cubicBezTo>
                <a:cubicBezTo>
                  <a:pt x="30" y="57"/>
                  <a:pt x="30" y="57"/>
                  <a:pt x="30" y="57"/>
                </a:cubicBezTo>
                <a:cubicBezTo>
                  <a:pt x="40" y="37"/>
                  <a:pt x="40" y="37"/>
                  <a:pt x="40" y="37"/>
                </a:cubicBezTo>
                <a:cubicBezTo>
                  <a:pt x="44" y="29"/>
                  <a:pt x="44" y="29"/>
                  <a:pt x="44" y="29"/>
                </a:cubicBezTo>
                <a:cubicBezTo>
                  <a:pt x="50" y="35"/>
                  <a:pt x="50" y="35"/>
                  <a:pt x="50" y="35"/>
                </a:cubicBezTo>
                <a:cubicBezTo>
                  <a:pt x="66" y="50"/>
                  <a:pt x="66" y="50"/>
                  <a:pt x="66" y="50"/>
                </a:cubicBezTo>
                <a:cubicBezTo>
                  <a:pt x="68" y="21"/>
                  <a:pt x="68" y="21"/>
                  <a:pt x="68" y="21"/>
                </a:cubicBezTo>
                <a:cubicBezTo>
                  <a:pt x="68" y="18"/>
                  <a:pt x="68" y="18"/>
                  <a:pt x="68" y="18"/>
                </a:cubicBezTo>
                <a:cubicBezTo>
                  <a:pt x="71" y="16"/>
                  <a:pt x="71" y="16"/>
                  <a:pt x="71" y="16"/>
                </a:cubicBezTo>
                <a:cubicBezTo>
                  <a:pt x="78" y="12"/>
                  <a:pt x="78" y="12"/>
                  <a:pt x="78" y="12"/>
                </a:cubicBezTo>
                <a:cubicBezTo>
                  <a:pt x="72" y="2"/>
                  <a:pt x="72" y="2"/>
                  <a:pt x="72" y="2"/>
                </a:cubicBezTo>
                <a:cubicBezTo>
                  <a:pt x="90" y="1"/>
                  <a:pt x="90" y="1"/>
                  <a:pt x="90" y="1"/>
                </a:cubicBezTo>
                <a:cubicBezTo>
                  <a:pt x="109" y="0"/>
                  <a:pt x="109" y="0"/>
                  <a:pt x="109" y="0"/>
                </a:cubicBezTo>
                <a:close/>
                <a:moveTo>
                  <a:pt x="22" y="88"/>
                </a:moveTo>
                <a:cubicBezTo>
                  <a:pt x="24" y="88"/>
                  <a:pt x="27" y="88"/>
                  <a:pt x="29" y="88"/>
                </a:cubicBezTo>
                <a:cubicBezTo>
                  <a:pt x="29" y="80"/>
                  <a:pt x="29" y="80"/>
                  <a:pt x="29" y="80"/>
                </a:cubicBezTo>
                <a:cubicBezTo>
                  <a:pt x="23" y="81"/>
                  <a:pt x="23" y="81"/>
                  <a:pt x="23" y="81"/>
                </a:cubicBezTo>
                <a:cubicBezTo>
                  <a:pt x="22" y="79"/>
                  <a:pt x="22" y="79"/>
                  <a:pt x="22" y="79"/>
                </a:cubicBezTo>
                <a:cubicBezTo>
                  <a:pt x="22" y="88"/>
                  <a:pt x="22" y="88"/>
                  <a:pt x="22" y="88"/>
                </a:cubicBezTo>
                <a:close/>
                <a:moveTo>
                  <a:pt x="11" y="88"/>
                </a:moveTo>
                <a:cubicBezTo>
                  <a:pt x="17" y="88"/>
                  <a:pt x="17" y="88"/>
                  <a:pt x="17" y="88"/>
                </a:cubicBezTo>
                <a:cubicBezTo>
                  <a:pt x="17" y="71"/>
                  <a:pt x="17" y="71"/>
                  <a:pt x="17" y="71"/>
                </a:cubicBezTo>
                <a:cubicBezTo>
                  <a:pt x="17" y="71"/>
                  <a:pt x="17" y="71"/>
                  <a:pt x="17" y="71"/>
                </a:cubicBezTo>
                <a:cubicBezTo>
                  <a:pt x="11" y="73"/>
                  <a:pt x="11" y="73"/>
                  <a:pt x="11" y="73"/>
                </a:cubicBezTo>
                <a:cubicBezTo>
                  <a:pt x="11" y="88"/>
                  <a:pt x="11" y="88"/>
                  <a:pt x="11" y="88"/>
                </a:cubicBezTo>
                <a:close/>
                <a:moveTo>
                  <a:pt x="34" y="88"/>
                </a:moveTo>
                <a:cubicBezTo>
                  <a:pt x="36" y="88"/>
                  <a:pt x="38" y="88"/>
                  <a:pt x="40" y="88"/>
                </a:cubicBezTo>
                <a:cubicBezTo>
                  <a:pt x="40" y="79"/>
                  <a:pt x="40" y="79"/>
                  <a:pt x="40" y="79"/>
                </a:cubicBezTo>
                <a:cubicBezTo>
                  <a:pt x="40" y="80"/>
                  <a:pt x="40" y="80"/>
                  <a:pt x="40" y="80"/>
                </a:cubicBezTo>
                <a:cubicBezTo>
                  <a:pt x="34" y="80"/>
                  <a:pt x="34" y="80"/>
                  <a:pt x="34" y="80"/>
                </a:cubicBezTo>
                <a:cubicBezTo>
                  <a:pt x="34" y="88"/>
                  <a:pt x="34" y="88"/>
                  <a:pt x="34" y="88"/>
                </a:cubicBezTo>
                <a:close/>
                <a:moveTo>
                  <a:pt x="45" y="88"/>
                </a:moveTo>
                <a:cubicBezTo>
                  <a:pt x="47" y="88"/>
                  <a:pt x="50" y="88"/>
                  <a:pt x="52" y="88"/>
                </a:cubicBezTo>
                <a:cubicBezTo>
                  <a:pt x="52" y="63"/>
                  <a:pt x="52" y="63"/>
                  <a:pt x="52" y="63"/>
                </a:cubicBezTo>
                <a:cubicBezTo>
                  <a:pt x="49" y="60"/>
                  <a:pt x="49" y="60"/>
                  <a:pt x="49" y="60"/>
                </a:cubicBezTo>
                <a:cubicBezTo>
                  <a:pt x="45" y="69"/>
                  <a:pt x="45" y="69"/>
                  <a:pt x="45" y="69"/>
                </a:cubicBezTo>
                <a:cubicBezTo>
                  <a:pt x="45" y="88"/>
                  <a:pt x="45" y="88"/>
                  <a:pt x="45" y="88"/>
                </a:cubicBezTo>
                <a:close/>
                <a:moveTo>
                  <a:pt x="57" y="88"/>
                </a:moveTo>
                <a:cubicBezTo>
                  <a:pt x="59" y="88"/>
                  <a:pt x="61" y="88"/>
                  <a:pt x="63" y="88"/>
                </a:cubicBezTo>
                <a:cubicBezTo>
                  <a:pt x="63" y="73"/>
                  <a:pt x="63" y="73"/>
                  <a:pt x="63" y="73"/>
                </a:cubicBezTo>
                <a:cubicBezTo>
                  <a:pt x="57" y="67"/>
                  <a:pt x="57" y="67"/>
                  <a:pt x="57" y="67"/>
                </a:cubicBezTo>
                <a:cubicBezTo>
                  <a:pt x="57" y="88"/>
                  <a:pt x="57" y="88"/>
                  <a:pt x="57" y="88"/>
                </a:cubicBezTo>
                <a:close/>
                <a:moveTo>
                  <a:pt x="68" y="88"/>
                </a:moveTo>
                <a:cubicBezTo>
                  <a:pt x="70" y="88"/>
                  <a:pt x="73" y="88"/>
                  <a:pt x="75" y="88"/>
                </a:cubicBezTo>
                <a:cubicBezTo>
                  <a:pt x="75" y="72"/>
                  <a:pt x="75" y="72"/>
                  <a:pt x="75" y="72"/>
                </a:cubicBezTo>
                <a:cubicBezTo>
                  <a:pt x="68" y="75"/>
                  <a:pt x="68" y="75"/>
                  <a:pt x="68" y="75"/>
                </a:cubicBezTo>
                <a:lnTo>
                  <a:pt x="68" y="88"/>
                </a:lnTo>
                <a:close/>
              </a:path>
            </a:pathLst>
          </a:custGeom>
          <a:solidFill>
            <a:schemeClr val="accent3"/>
          </a:solidFill>
          <a:ln>
            <a:noFill/>
          </a:ln>
        </p:spPr>
        <p:txBody>
          <a:bodyPr vert="horz" wrap="square" lIns="96430" tIns="48216" rIns="96430" bIns="48216"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949">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9" name="Freeform 68"/>
          <p:cNvSpPr>
            <a:spLocks noEditPoints="1"/>
          </p:cNvSpPr>
          <p:nvPr/>
        </p:nvSpPr>
        <p:spPr bwMode="auto">
          <a:xfrm>
            <a:off x="4664852" y="5573569"/>
            <a:ext cx="237380" cy="347754"/>
          </a:xfrm>
          <a:custGeom>
            <a:avLst/>
            <a:gdLst>
              <a:gd name="T0" fmla="*/ 16 w 73"/>
              <a:gd name="T1" fmla="*/ 77 h 107"/>
              <a:gd name="T2" fmla="*/ 57 w 73"/>
              <a:gd name="T3" fmla="*/ 77 h 107"/>
              <a:gd name="T4" fmla="*/ 52 w 73"/>
              <a:gd name="T5" fmla="*/ 101 h 107"/>
              <a:gd name="T6" fmla="*/ 45 w 73"/>
              <a:gd name="T7" fmla="*/ 101 h 107"/>
              <a:gd name="T8" fmla="*/ 37 w 73"/>
              <a:gd name="T9" fmla="*/ 107 h 107"/>
              <a:gd name="T10" fmla="*/ 29 w 73"/>
              <a:gd name="T11" fmla="*/ 101 h 107"/>
              <a:gd name="T12" fmla="*/ 21 w 73"/>
              <a:gd name="T13" fmla="*/ 101 h 107"/>
              <a:gd name="T14" fmla="*/ 16 w 73"/>
              <a:gd name="T15" fmla="*/ 77 h 107"/>
              <a:gd name="T16" fmla="*/ 51 w 73"/>
              <a:gd name="T17" fmla="*/ 29 h 107"/>
              <a:gd name="T18" fmla="*/ 52 w 73"/>
              <a:gd name="T19" fmla="*/ 35 h 107"/>
              <a:gd name="T20" fmla="*/ 51 w 73"/>
              <a:gd name="T21" fmla="*/ 37 h 107"/>
              <a:gd name="T22" fmla="*/ 53 w 73"/>
              <a:gd name="T23" fmla="*/ 38 h 107"/>
              <a:gd name="T24" fmla="*/ 52 w 73"/>
              <a:gd name="T25" fmla="*/ 42 h 107"/>
              <a:gd name="T26" fmla="*/ 50 w 73"/>
              <a:gd name="T27" fmla="*/ 42 h 107"/>
              <a:gd name="T28" fmla="*/ 52 w 73"/>
              <a:gd name="T29" fmla="*/ 44 h 107"/>
              <a:gd name="T30" fmla="*/ 51 w 73"/>
              <a:gd name="T31" fmla="*/ 47 h 107"/>
              <a:gd name="T32" fmla="*/ 50 w 73"/>
              <a:gd name="T33" fmla="*/ 48 h 107"/>
              <a:gd name="T34" fmla="*/ 51 w 73"/>
              <a:gd name="T35" fmla="*/ 49 h 107"/>
              <a:gd name="T36" fmla="*/ 50 w 73"/>
              <a:gd name="T37" fmla="*/ 53 h 107"/>
              <a:gd name="T38" fmla="*/ 47 w 73"/>
              <a:gd name="T39" fmla="*/ 54 h 107"/>
              <a:gd name="T40" fmla="*/ 29 w 73"/>
              <a:gd name="T41" fmla="*/ 49 h 107"/>
              <a:gd name="T42" fmla="*/ 21 w 73"/>
              <a:gd name="T43" fmla="*/ 49 h 107"/>
              <a:gd name="T44" fmla="*/ 21 w 73"/>
              <a:gd name="T45" fmla="*/ 32 h 107"/>
              <a:gd name="T46" fmla="*/ 28 w 73"/>
              <a:gd name="T47" fmla="*/ 31 h 107"/>
              <a:gd name="T48" fmla="*/ 42 w 73"/>
              <a:gd name="T49" fmla="*/ 16 h 107"/>
              <a:gd name="T50" fmla="*/ 38 w 73"/>
              <a:gd name="T51" fmla="*/ 30 h 107"/>
              <a:gd name="T52" fmla="*/ 51 w 73"/>
              <a:gd name="T53" fmla="*/ 29 h 107"/>
              <a:gd name="T54" fmla="*/ 15 w 73"/>
              <a:gd name="T55" fmla="*/ 71 h 107"/>
              <a:gd name="T56" fmla="*/ 25 w 73"/>
              <a:gd name="T57" fmla="*/ 71 h 107"/>
              <a:gd name="T58" fmla="*/ 17 w 73"/>
              <a:gd name="T59" fmla="*/ 48 h 107"/>
              <a:gd name="T60" fmla="*/ 11 w 73"/>
              <a:gd name="T61" fmla="*/ 29 h 107"/>
              <a:gd name="T62" fmla="*/ 23 w 73"/>
              <a:gd name="T63" fmla="*/ 13 h 107"/>
              <a:gd name="T64" fmla="*/ 37 w 73"/>
              <a:gd name="T65" fmla="*/ 11 h 107"/>
              <a:gd name="T66" fmla="*/ 50 w 73"/>
              <a:gd name="T67" fmla="*/ 14 h 107"/>
              <a:gd name="T68" fmla="*/ 62 w 73"/>
              <a:gd name="T69" fmla="*/ 29 h 107"/>
              <a:gd name="T70" fmla="*/ 56 w 73"/>
              <a:gd name="T71" fmla="*/ 48 h 107"/>
              <a:gd name="T72" fmla="*/ 48 w 73"/>
              <a:gd name="T73" fmla="*/ 71 h 107"/>
              <a:gd name="T74" fmla="*/ 58 w 73"/>
              <a:gd name="T75" fmla="*/ 71 h 107"/>
              <a:gd name="T76" fmla="*/ 65 w 73"/>
              <a:gd name="T77" fmla="*/ 52 h 107"/>
              <a:gd name="T78" fmla="*/ 71 w 73"/>
              <a:gd name="T79" fmla="*/ 27 h 107"/>
              <a:gd name="T80" fmla="*/ 55 w 73"/>
              <a:gd name="T81" fmla="*/ 5 h 107"/>
              <a:gd name="T82" fmla="*/ 37 w 73"/>
              <a:gd name="T83" fmla="*/ 1 h 107"/>
              <a:gd name="T84" fmla="*/ 19 w 73"/>
              <a:gd name="T85" fmla="*/ 5 h 107"/>
              <a:gd name="T86" fmla="*/ 2 w 73"/>
              <a:gd name="T87" fmla="*/ 27 h 107"/>
              <a:gd name="T88" fmla="*/ 8 w 73"/>
              <a:gd name="T89" fmla="*/ 53 h 107"/>
              <a:gd name="T90" fmla="*/ 15 w 73"/>
              <a:gd name="T91" fmla="*/ 71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3" h="107">
                <a:moveTo>
                  <a:pt x="16" y="77"/>
                </a:moveTo>
                <a:cubicBezTo>
                  <a:pt x="57" y="77"/>
                  <a:pt x="57" y="77"/>
                  <a:pt x="57" y="77"/>
                </a:cubicBezTo>
                <a:cubicBezTo>
                  <a:pt x="52" y="101"/>
                  <a:pt x="52" y="101"/>
                  <a:pt x="52" y="101"/>
                </a:cubicBezTo>
                <a:cubicBezTo>
                  <a:pt x="45" y="101"/>
                  <a:pt x="45" y="101"/>
                  <a:pt x="45" y="101"/>
                </a:cubicBezTo>
                <a:cubicBezTo>
                  <a:pt x="44" y="104"/>
                  <a:pt x="41" y="107"/>
                  <a:pt x="37" y="107"/>
                </a:cubicBezTo>
                <a:cubicBezTo>
                  <a:pt x="33" y="107"/>
                  <a:pt x="30" y="104"/>
                  <a:pt x="29" y="101"/>
                </a:cubicBezTo>
                <a:cubicBezTo>
                  <a:pt x="21" y="101"/>
                  <a:pt x="21" y="101"/>
                  <a:pt x="21" y="101"/>
                </a:cubicBezTo>
                <a:cubicBezTo>
                  <a:pt x="16" y="77"/>
                  <a:pt x="16" y="77"/>
                  <a:pt x="16" y="77"/>
                </a:cubicBezTo>
                <a:close/>
                <a:moveTo>
                  <a:pt x="51" y="29"/>
                </a:moveTo>
                <a:cubicBezTo>
                  <a:pt x="52" y="35"/>
                  <a:pt x="52" y="35"/>
                  <a:pt x="52" y="35"/>
                </a:cubicBezTo>
                <a:cubicBezTo>
                  <a:pt x="51" y="37"/>
                  <a:pt x="51" y="37"/>
                  <a:pt x="51" y="37"/>
                </a:cubicBezTo>
                <a:cubicBezTo>
                  <a:pt x="53" y="38"/>
                  <a:pt x="53" y="38"/>
                  <a:pt x="53" y="38"/>
                </a:cubicBezTo>
                <a:cubicBezTo>
                  <a:pt x="52" y="42"/>
                  <a:pt x="52" y="42"/>
                  <a:pt x="52" y="42"/>
                </a:cubicBezTo>
                <a:cubicBezTo>
                  <a:pt x="50" y="42"/>
                  <a:pt x="50" y="42"/>
                  <a:pt x="50" y="42"/>
                </a:cubicBezTo>
                <a:cubicBezTo>
                  <a:pt x="52" y="44"/>
                  <a:pt x="52" y="44"/>
                  <a:pt x="52" y="44"/>
                </a:cubicBezTo>
                <a:cubicBezTo>
                  <a:pt x="51" y="47"/>
                  <a:pt x="51" y="47"/>
                  <a:pt x="51" y="47"/>
                </a:cubicBezTo>
                <a:cubicBezTo>
                  <a:pt x="50" y="48"/>
                  <a:pt x="50" y="48"/>
                  <a:pt x="50" y="48"/>
                </a:cubicBezTo>
                <a:cubicBezTo>
                  <a:pt x="51" y="49"/>
                  <a:pt x="51" y="49"/>
                  <a:pt x="51" y="49"/>
                </a:cubicBezTo>
                <a:cubicBezTo>
                  <a:pt x="50" y="53"/>
                  <a:pt x="50" y="53"/>
                  <a:pt x="50" y="53"/>
                </a:cubicBezTo>
                <a:cubicBezTo>
                  <a:pt x="47" y="54"/>
                  <a:pt x="47" y="54"/>
                  <a:pt x="47" y="54"/>
                </a:cubicBezTo>
                <a:cubicBezTo>
                  <a:pt x="29" y="49"/>
                  <a:pt x="29" y="49"/>
                  <a:pt x="29" y="49"/>
                </a:cubicBezTo>
                <a:cubicBezTo>
                  <a:pt x="21" y="49"/>
                  <a:pt x="21" y="49"/>
                  <a:pt x="21" y="49"/>
                </a:cubicBezTo>
                <a:cubicBezTo>
                  <a:pt x="21" y="32"/>
                  <a:pt x="21" y="32"/>
                  <a:pt x="21" y="32"/>
                </a:cubicBezTo>
                <a:cubicBezTo>
                  <a:pt x="28" y="31"/>
                  <a:pt x="28" y="31"/>
                  <a:pt x="28" y="31"/>
                </a:cubicBezTo>
                <a:cubicBezTo>
                  <a:pt x="42" y="16"/>
                  <a:pt x="42" y="16"/>
                  <a:pt x="42" y="16"/>
                </a:cubicBezTo>
                <a:cubicBezTo>
                  <a:pt x="50" y="21"/>
                  <a:pt x="43" y="27"/>
                  <a:pt x="38" y="30"/>
                </a:cubicBezTo>
                <a:cubicBezTo>
                  <a:pt x="51" y="29"/>
                  <a:pt x="51" y="29"/>
                  <a:pt x="51" y="29"/>
                </a:cubicBezTo>
                <a:close/>
                <a:moveTo>
                  <a:pt x="15" y="71"/>
                </a:moveTo>
                <a:cubicBezTo>
                  <a:pt x="25" y="71"/>
                  <a:pt x="25" y="71"/>
                  <a:pt x="25" y="71"/>
                </a:cubicBezTo>
                <a:cubicBezTo>
                  <a:pt x="24" y="62"/>
                  <a:pt x="20" y="55"/>
                  <a:pt x="17" y="48"/>
                </a:cubicBezTo>
                <a:cubicBezTo>
                  <a:pt x="13" y="41"/>
                  <a:pt x="10" y="34"/>
                  <a:pt x="11" y="29"/>
                </a:cubicBezTo>
                <a:cubicBezTo>
                  <a:pt x="13" y="21"/>
                  <a:pt x="17" y="16"/>
                  <a:pt x="23" y="13"/>
                </a:cubicBezTo>
                <a:cubicBezTo>
                  <a:pt x="27" y="11"/>
                  <a:pt x="32" y="10"/>
                  <a:pt x="37" y="11"/>
                </a:cubicBezTo>
                <a:cubicBezTo>
                  <a:pt x="42" y="11"/>
                  <a:pt x="46" y="12"/>
                  <a:pt x="50" y="14"/>
                </a:cubicBezTo>
                <a:cubicBezTo>
                  <a:pt x="56" y="17"/>
                  <a:pt x="60" y="22"/>
                  <a:pt x="62" y="29"/>
                </a:cubicBezTo>
                <a:cubicBezTo>
                  <a:pt x="63" y="34"/>
                  <a:pt x="59" y="41"/>
                  <a:pt x="56" y="48"/>
                </a:cubicBezTo>
                <a:cubicBezTo>
                  <a:pt x="53" y="55"/>
                  <a:pt x="49" y="62"/>
                  <a:pt x="48" y="71"/>
                </a:cubicBezTo>
                <a:cubicBezTo>
                  <a:pt x="58" y="71"/>
                  <a:pt x="58" y="71"/>
                  <a:pt x="58" y="71"/>
                </a:cubicBezTo>
                <a:cubicBezTo>
                  <a:pt x="59" y="64"/>
                  <a:pt x="62" y="58"/>
                  <a:pt x="65" y="52"/>
                </a:cubicBezTo>
                <a:cubicBezTo>
                  <a:pt x="69" y="44"/>
                  <a:pt x="73" y="36"/>
                  <a:pt x="71" y="27"/>
                </a:cubicBezTo>
                <a:cubicBezTo>
                  <a:pt x="70" y="17"/>
                  <a:pt x="63" y="9"/>
                  <a:pt x="55" y="5"/>
                </a:cubicBezTo>
                <a:cubicBezTo>
                  <a:pt x="49" y="2"/>
                  <a:pt x="43" y="1"/>
                  <a:pt x="37" y="1"/>
                </a:cubicBezTo>
                <a:cubicBezTo>
                  <a:pt x="31" y="0"/>
                  <a:pt x="24" y="2"/>
                  <a:pt x="19" y="5"/>
                </a:cubicBezTo>
                <a:cubicBezTo>
                  <a:pt x="10" y="9"/>
                  <a:pt x="4" y="16"/>
                  <a:pt x="2" y="27"/>
                </a:cubicBezTo>
                <a:cubicBezTo>
                  <a:pt x="0" y="36"/>
                  <a:pt x="4" y="44"/>
                  <a:pt x="8" y="53"/>
                </a:cubicBezTo>
                <a:cubicBezTo>
                  <a:pt x="11" y="58"/>
                  <a:pt x="13" y="64"/>
                  <a:pt x="15" y="71"/>
                </a:cubicBezTo>
                <a:close/>
              </a:path>
            </a:pathLst>
          </a:custGeom>
          <a:solidFill>
            <a:schemeClr val="accent4"/>
          </a:solidFill>
          <a:ln>
            <a:noFill/>
          </a:ln>
          <a:extLst/>
        </p:spPr>
        <p:txBody>
          <a:bodyPr vert="horz" wrap="square" lIns="96430" tIns="48216" rIns="96430" bIns="48216"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949">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0" name="Freeform 69"/>
          <p:cNvSpPr>
            <a:spLocks noEditPoints="1"/>
          </p:cNvSpPr>
          <p:nvPr/>
        </p:nvSpPr>
        <p:spPr bwMode="auto">
          <a:xfrm>
            <a:off x="4654720" y="4063800"/>
            <a:ext cx="250987" cy="303906"/>
          </a:xfrm>
          <a:custGeom>
            <a:avLst/>
            <a:gdLst>
              <a:gd name="T0" fmla="*/ 0 w 77"/>
              <a:gd name="T1" fmla="*/ 85 h 93"/>
              <a:gd name="T2" fmla="*/ 30 w 77"/>
              <a:gd name="T3" fmla="*/ 20 h 93"/>
              <a:gd name="T4" fmla="*/ 38 w 77"/>
              <a:gd name="T5" fmla="*/ 26 h 93"/>
              <a:gd name="T6" fmla="*/ 39 w 77"/>
              <a:gd name="T7" fmla="*/ 27 h 93"/>
              <a:gd name="T8" fmla="*/ 39 w 77"/>
              <a:gd name="T9" fmla="*/ 27 h 93"/>
              <a:gd name="T10" fmla="*/ 40 w 77"/>
              <a:gd name="T11" fmla="*/ 27 h 93"/>
              <a:gd name="T12" fmla="*/ 40 w 77"/>
              <a:gd name="T13" fmla="*/ 28 h 93"/>
              <a:gd name="T14" fmla="*/ 40 w 77"/>
              <a:gd name="T15" fmla="*/ 28 h 93"/>
              <a:gd name="T16" fmla="*/ 41 w 77"/>
              <a:gd name="T17" fmla="*/ 28 h 93"/>
              <a:gd name="T18" fmla="*/ 41 w 77"/>
              <a:gd name="T19" fmla="*/ 29 h 93"/>
              <a:gd name="T20" fmla="*/ 42 w 77"/>
              <a:gd name="T21" fmla="*/ 29 h 93"/>
              <a:gd name="T22" fmla="*/ 42 w 77"/>
              <a:gd name="T23" fmla="*/ 29 h 93"/>
              <a:gd name="T24" fmla="*/ 43 w 77"/>
              <a:gd name="T25" fmla="*/ 29 h 93"/>
              <a:gd name="T26" fmla="*/ 43 w 77"/>
              <a:gd name="T27" fmla="*/ 30 h 93"/>
              <a:gd name="T28" fmla="*/ 43 w 77"/>
              <a:gd name="T29" fmla="*/ 30 h 93"/>
              <a:gd name="T30" fmla="*/ 48 w 77"/>
              <a:gd name="T31" fmla="*/ 33 h 93"/>
              <a:gd name="T32" fmla="*/ 48 w 77"/>
              <a:gd name="T33" fmla="*/ 33 h 93"/>
              <a:gd name="T34" fmla="*/ 49 w 77"/>
              <a:gd name="T35" fmla="*/ 34 h 93"/>
              <a:gd name="T36" fmla="*/ 49 w 77"/>
              <a:gd name="T37" fmla="*/ 34 h 93"/>
              <a:gd name="T38" fmla="*/ 50 w 77"/>
              <a:gd name="T39" fmla="*/ 34 h 93"/>
              <a:gd name="T40" fmla="*/ 50 w 77"/>
              <a:gd name="T41" fmla="*/ 35 h 93"/>
              <a:gd name="T42" fmla="*/ 50 w 77"/>
              <a:gd name="T43" fmla="*/ 35 h 93"/>
              <a:gd name="T44" fmla="*/ 51 w 77"/>
              <a:gd name="T45" fmla="*/ 35 h 93"/>
              <a:gd name="T46" fmla="*/ 51 w 77"/>
              <a:gd name="T47" fmla="*/ 36 h 93"/>
              <a:gd name="T48" fmla="*/ 52 w 77"/>
              <a:gd name="T49" fmla="*/ 36 h 93"/>
              <a:gd name="T50" fmla="*/ 52 w 77"/>
              <a:gd name="T51" fmla="*/ 36 h 93"/>
              <a:gd name="T52" fmla="*/ 53 w 77"/>
              <a:gd name="T53" fmla="*/ 37 h 93"/>
              <a:gd name="T54" fmla="*/ 53 w 77"/>
              <a:gd name="T55" fmla="*/ 37 h 93"/>
              <a:gd name="T56" fmla="*/ 48 w 77"/>
              <a:gd name="T57" fmla="*/ 79 h 93"/>
              <a:gd name="T58" fmla="*/ 7 w 77"/>
              <a:gd name="T59" fmla="*/ 91 h 93"/>
              <a:gd name="T60" fmla="*/ 35 w 77"/>
              <a:gd name="T61" fmla="*/ 64 h 93"/>
              <a:gd name="T62" fmla="*/ 19 w 77"/>
              <a:gd name="T63" fmla="*/ 53 h 93"/>
              <a:gd name="T64" fmla="*/ 3 w 77"/>
              <a:gd name="T65" fmla="*/ 88 h 93"/>
              <a:gd name="T66" fmla="*/ 73 w 77"/>
              <a:gd name="T67" fmla="*/ 93 h 93"/>
              <a:gd name="T68" fmla="*/ 54 w 77"/>
              <a:gd name="T69" fmla="*/ 83 h 93"/>
              <a:gd name="T70" fmla="*/ 69 w 77"/>
              <a:gd name="T71" fmla="*/ 42 h 93"/>
              <a:gd name="T72" fmla="*/ 34 w 77"/>
              <a:gd name="T73" fmla="*/ 0 h 93"/>
              <a:gd name="T74" fmla="*/ 69 w 77"/>
              <a:gd name="T75" fmla="*/ 4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7" h="93">
                <a:moveTo>
                  <a:pt x="3" y="88"/>
                </a:moveTo>
                <a:cubicBezTo>
                  <a:pt x="2" y="87"/>
                  <a:pt x="1" y="86"/>
                  <a:pt x="0" y="85"/>
                </a:cubicBezTo>
                <a:cubicBezTo>
                  <a:pt x="0" y="72"/>
                  <a:pt x="0" y="58"/>
                  <a:pt x="0" y="45"/>
                </a:cubicBezTo>
                <a:cubicBezTo>
                  <a:pt x="12" y="40"/>
                  <a:pt x="21" y="32"/>
                  <a:pt x="30" y="20"/>
                </a:cubicBezTo>
                <a:cubicBezTo>
                  <a:pt x="38" y="26"/>
                  <a:pt x="38" y="26"/>
                  <a:pt x="38" y="26"/>
                </a:cubicBezTo>
                <a:cubicBezTo>
                  <a:pt x="38" y="26"/>
                  <a:pt x="38" y="26"/>
                  <a:pt x="38" y="26"/>
                </a:cubicBezTo>
                <a:cubicBezTo>
                  <a:pt x="38" y="27"/>
                  <a:pt x="38" y="27"/>
                  <a:pt x="38" y="27"/>
                </a:cubicBezTo>
                <a:cubicBezTo>
                  <a:pt x="39" y="27"/>
                  <a:pt x="39" y="27"/>
                  <a:pt x="39" y="27"/>
                </a:cubicBezTo>
                <a:cubicBezTo>
                  <a:pt x="39" y="27"/>
                  <a:pt x="39" y="27"/>
                  <a:pt x="39" y="27"/>
                </a:cubicBezTo>
                <a:cubicBezTo>
                  <a:pt x="39" y="27"/>
                  <a:pt x="39" y="27"/>
                  <a:pt x="39" y="27"/>
                </a:cubicBezTo>
                <a:cubicBezTo>
                  <a:pt x="39" y="27"/>
                  <a:pt x="39" y="27"/>
                  <a:pt x="39" y="27"/>
                </a:cubicBezTo>
                <a:cubicBezTo>
                  <a:pt x="40" y="27"/>
                  <a:pt x="40" y="27"/>
                  <a:pt x="40" y="27"/>
                </a:cubicBezTo>
                <a:cubicBezTo>
                  <a:pt x="40" y="27"/>
                  <a:pt x="40" y="27"/>
                  <a:pt x="40" y="27"/>
                </a:cubicBezTo>
                <a:cubicBezTo>
                  <a:pt x="40" y="28"/>
                  <a:pt x="40" y="28"/>
                  <a:pt x="40" y="28"/>
                </a:cubicBezTo>
                <a:cubicBezTo>
                  <a:pt x="40" y="28"/>
                  <a:pt x="40" y="28"/>
                  <a:pt x="40" y="28"/>
                </a:cubicBezTo>
                <a:cubicBezTo>
                  <a:pt x="40" y="28"/>
                  <a:pt x="40" y="28"/>
                  <a:pt x="40" y="28"/>
                </a:cubicBezTo>
                <a:cubicBezTo>
                  <a:pt x="41" y="28"/>
                  <a:pt x="41" y="28"/>
                  <a:pt x="41" y="28"/>
                </a:cubicBezTo>
                <a:cubicBezTo>
                  <a:pt x="41" y="28"/>
                  <a:pt x="41" y="28"/>
                  <a:pt x="41" y="28"/>
                </a:cubicBezTo>
                <a:cubicBezTo>
                  <a:pt x="41" y="28"/>
                  <a:pt x="41" y="28"/>
                  <a:pt x="41" y="28"/>
                </a:cubicBezTo>
                <a:cubicBezTo>
                  <a:pt x="41" y="29"/>
                  <a:pt x="41" y="29"/>
                  <a:pt x="41" y="29"/>
                </a:cubicBezTo>
                <a:cubicBezTo>
                  <a:pt x="42" y="29"/>
                  <a:pt x="42" y="29"/>
                  <a:pt x="42" y="29"/>
                </a:cubicBezTo>
                <a:cubicBezTo>
                  <a:pt x="42" y="29"/>
                  <a:pt x="42" y="29"/>
                  <a:pt x="42" y="29"/>
                </a:cubicBezTo>
                <a:cubicBezTo>
                  <a:pt x="42" y="29"/>
                  <a:pt x="42" y="29"/>
                  <a:pt x="42" y="29"/>
                </a:cubicBezTo>
                <a:cubicBezTo>
                  <a:pt x="42" y="29"/>
                  <a:pt x="42" y="29"/>
                  <a:pt x="42" y="29"/>
                </a:cubicBezTo>
                <a:cubicBezTo>
                  <a:pt x="42" y="29"/>
                  <a:pt x="42" y="29"/>
                  <a:pt x="42" y="29"/>
                </a:cubicBezTo>
                <a:cubicBezTo>
                  <a:pt x="43" y="29"/>
                  <a:pt x="43" y="29"/>
                  <a:pt x="43" y="29"/>
                </a:cubicBezTo>
                <a:cubicBezTo>
                  <a:pt x="43" y="30"/>
                  <a:pt x="43" y="30"/>
                  <a:pt x="43" y="30"/>
                </a:cubicBezTo>
                <a:cubicBezTo>
                  <a:pt x="43" y="30"/>
                  <a:pt x="43" y="30"/>
                  <a:pt x="43" y="30"/>
                </a:cubicBezTo>
                <a:cubicBezTo>
                  <a:pt x="43" y="30"/>
                  <a:pt x="43" y="30"/>
                  <a:pt x="43" y="30"/>
                </a:cubicBezTo>
                <a:cubicBezTo>
                  <a:pt x="43" y="30"/>
                  <a:pt x="43" y="30"/>
                  <a:pt x="43" y="30"/>
                </a:cubicBezTo>
                <a:cubicBezTo>
                  <a:pt x="44" y="30"/>
                  <a:pt x="44" y="30"/>
                  <a:pt x="44" y="30"/>
                </a:cubicBezTo>
                <a:cubicBezTo>
                  <a:pt x="48" y="33"/>
                  <a:pt x="48" y="33"/>
                  <a:pt x="48" y="33"/>
                </a:cubicBezTo>
                <a:cubicBezTo>
                  <a:pt x="48" y="33"/>
                  <a:pt x="48" y="33"/>
                  <a:pt x="48" y="33"/>
                </a:cubicBezTo>
                <a:cubicBezTo>
                  <a:pt x="48" y="33"/>
                  <a:pt x="48" y="33"/>
                  <a:pt x="48" y="33"/>
                </a:cubicBezTo>
                <a:cubicBezTo>
                  <a:pt x="48" y="34"/>
                  <a:pt x="48" y="34"/>
                  <a:pt x="48" y="34"/>
                </a:cubicBezTo>
                <a:cubicBezTo>
                  <a:pt x="49" y="34"/>
                  <a:pt x="49" y="34"/>
                  <a:pt x="49" y="34"/>
                </a:cubicBezTo>
                <a:cubicBezTo>
                  <a:pt x="49" y="34"/>
                  <a:pt x="49" y="34"/>
                  <a:pt x="49" y="34"/>
                </a:cubicBezTo>
                <a:cubicBezTo>
                  <a:pt x="49" y="34"/>
                  <a:pt x="49" y="34"/>
                  <a:pt x="49" y="34"/>
                </a:cubicBezTo>
                <a:cubicBezTo>
                  <a:pt x="49" y="34"/>
                  <a:pt x="49" y="34"/>
                  <a:pt x="49" y="34"/>
                </a:cubicBezTo>
                <a:cubicBezTo>
                  <a:pt x="50" y="34"/>
                  <a:pt x="50" y="34"/>
                  <a:pt x="50" y="34"/>
                </a:cubicBezTo>
                <a:cubicBezTo>
                  <a:pt x="50" y="35"/>
                  <a:pt x="50" y="35"/>
                  <a:pt x="50" y="35"/>
                </a:cubicBezTo>
                <a:cubicBezTo>
                  <a:pt x="50" y="35"/>
                  <a:pt x="50" y="35"/>
                  <a:pt x="50" y="35"/>
                </a:cubicBezTo>
                <a:cubicBezTo>
                  <a:pt x="50" y="35"/>
                  <a:pt x="50" y="35"/>
                  <a:pt x="50" y="35"/>
                </a:cubicBezTo>
                <a:cubicBezTo>
                  <a:pt x="50" y="35"/>
                  <a:pt x="50" y="35"/>
                  <a:pt x="50" y="35"/>
                </a:cubicBezTo>
                <a:cubicBezTo>
                  <a:pt x="51" y="35"/>
                  <a:pt x="51" y="35"/>
                  <a:pt x="51" y="35"/>
                </a:cubicBezTo>
                <a:cubicBezTo>
                  <a:pt x="51" y="35"/>
                  <a:pt x="51" y="35"/>
                  <a:pt x="51" y="35"/>
                </a:cubicBezTo>
                <a:cubicBezTo>
                  <a:pt x="51" y="35"/>
                  <a:pt x="51" y="35"/>
                  <a:pt x="51" y="35"/>
                </a:cubicBezTo>
                <a:cubicBezTo>
                  <a:pt x="51" y="36"/>
                  <a:pt x="51" y="36"/>
                  <a:pt x="51" y="36"/>
                </a:cubicBezTo>
                <a:cubicBezTo>
                  <a:pt x="52" y="36"/>
                  <a:pt x="52" y="36"/>
                  <a:pt x="52" y="36"/>
                </a:cubicBezTo>
                <a:cubicBezTo>
                  <a:pt x="52" y="36"/>
                  <a:pt x="52" y="36"/>
                  <a:pt x="52" y="36"/>
                </a:cubicBezTo>
                <a:cubicBezTo>
                  <a:pt x="52" y="36"/>
                  <a:pt x="52" y="36"/>
                  <a:pt x="52" y="36"/>
                </a:cubicBezTo>
                <a:cubicBezTo>
                  <a:pt x="52" y="36"/>
                  <a:pt x="52" y="36"/>
                  <a:pt x="52" y="36"/>
                </a:cubicBezTo>
                <a:cubicBezTo>
                  <a:pt x="52" y="36"/>
                  <a:pt x="52" y="36"/>
                  <a:pt x="52" y="36"/>
                </a:cubicBezTo>
                <a:cubicBezTo>
                  <a:pt x="53" y="37"/>
                  <a:pt x="53" y="37"/>
                  <a:pt x="53" y="37"/>
                </a:cubicBezTo>
                <a:cubicBezTo>
                  <a:pt x="53" y="37"/>
                  <a:pt x="53" y="37"/>
                  <a:pt x="53" y="37"/>
                </a:cubicBezTo>
                <a:cubicBezTo>
                  <a:pt x="53" y="37"/>
                  <a:pt x="53" y="37"/>
                  <a:pt x="53" y="37"/>
                </a:cubicBezTo>
                <a:cubicBezTo>
                  <a:pt x="62" y="43"/>
                  <a:pt x="62" y="43"/>
                  <a:pt x="62" y="43"/>
                </a:cubicBezTo>
                <a:cubicBezTo>
                  <a:pt x="53" y="55"/>
                  <a:pt x="49" y="67"/>
                  <a:pt x="48" y="79"/>
                </a:cubicBezTo>
                <a:cubicBezTo>
                  <a:pt x="36" y="84"/>
                  <a:pt x="23" y="88"/>
                  <a:pt x="11" y="93"/>
                </a:cubicBezTo>
                <a:cubicBezTo>
                  <a:pt x="9" y="92"/>
                  <a:pt x="8" y="91"/>
                  <a:pt x="7" y="91"/>
                </a:cubicBezTo>
                <a:cubicBezTo>
                  <a:pt x="23" y="68"/>
                  <a:pt x="23" y="68"/>
                  <a:pt x="23" y="68"/>
                </a:cubicBezTo>
                <a:cubicBezTo>
                  <a:pt x="27" y="69"/>
                  <a:pt x="32" y="68"/>
                  <a:pt x="35" y="64"/>
                </a:cubicBezTo>
                <a:cubicBezTo>
                  <a:pt x="38" y="60"/>
                  <a:pt x="37" y="54"/>
                  <a:pt x="32" y="51"/>
                </a:cubicBezTo>
                <a:cubicBezTo>
                  <a:pt x="28" y="47"/>
                  <a:pt x="22" y="49"/>
                  <a:pt x="19" y="53"/>
                </a:cubicBezTo>
                <a:cubicBezTo>
                  <a:pt x="16" y="57"/>
                  <a:pt x="16" y="62"/>
                  <a:pt x="19" y="65"/>
                </a:cubicBezTo>
                <a:cubicBezTo>
                  <a:pt x="3" y="88"/>
                  <a:pt x="3" y="88"/>
                  <a:pt x="3" y="88"/>
                </a:cubicBezTo>
                <a:close/>
                <a:moveTo>
                  <a:pt x="27" y="93"/>
                </a:moveTo>
                <a:cubicBezTo>
                  <a:pt x="73" y="93"/>
                  <a:pt x="73" y="93"/>
                  <a:pt x="73" y="93"/>
                </a:cubicBezTo>
                <a:cubicBezTo>
                  <a:pt x="73" y="83"/>
                  <a:pt x="73" y="83"/>
                  <a:pt x="73" y="83"/>
                </a:cubicBezTo>
                <a:cubicBezTo>
                  <a:pt x="54" y="83"/>
                  <a:pt x="54" y="83"/>
                  <a:pt x="54" y="83"/>
                </a:cubicBezTo>
                <a:cubicBezTo>
                  <a:pt x="27" y="93"/>
                  <a:pt x="27" y="93"/>
                  <a:pt x="27" y="93"/>
                </a:cubicBezTo>
                <a:close/>
                <a:moveTo>
                  <a:pt x="69" y="42"/>
                </a:moveTo>
                <a:cubicBezTo>
                  <a:pt x="77" y="31"/>
                  <a:pt x="77" y="31"/>
                  <a:pt x="77" y="31"/>
                </a:cubicBezTo>
                <a:cubicBezTo>
                  <a:pt x="34" y="0"/>
                  <a:pt x="34" y="0"/>
                  <a:pt x="34" y="0"/>
                </a:cubicBezTo>
                <a:cubicBezTo>
                  <a:pt x="26" y="12"/>
                  <a:pt x="26" y="12"/>
                  <a:pt x="26" y="12"/>
                </a:cubicBezTo>
                <a:lnTo>
                  <a:pt x="69" y="42"/>
                </a:lnTo>
                <a:close/>
              </a:path>
            </a:pathLst>
          </a:custGeom>
          <a:solidFill>
            <a:schemeClr val="accent2"/>
          </a:solidFill>
          <a:ln>
            <a:noFill/>
          </a:ln>
          <a:extLst/>
        </p:spPr>
        <p:txBody>
          <a:bodyPr vert="horz" wrap="square" lIns="96430" tIns="48216" rIns="96430" bIns="48216"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949">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1" name="Donut 70"/>
          <p:cNvSpPr/>
          <p:nvPr/>
        </p:nvSpPr>
        <p:spPr>
          <a:xfrm>
            <a:off x="4421297" y="5370545"/>
            <a:ext cx="724494" cy="724494"/>
          </a:xfrm>
          <a:prstGeom prst="donut">
            <a:avLst>
              <a:gd name="adj" fmla="val 6804"/>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49">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2" name="Donut 71"/>
          <p:cNvSpPr/>
          <p:nvPr/>
        </p:nvSpPr>
        <p:spPr>
          <a:xfrm>
            <a:off x="1742473" y="5370696"/>
            <a:ext cx="724494" cy="724494"/>
          </a:xfrm>
          <a:prstGeom prst="donut">
            <a:avLst>
              <a:gd name="adj" fmla="val 6804"/>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49">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3" name="Donut 72"/>
          <p:cNvSpPr/>
          <p:nvPr/>
        </p:nvSpPr>
        <p:spPr>
          <a:xfrm>
            <a:off x="4415591" y="3853506"/>
            <a:ext cx="724494" cy="724494"/>
          </a:xfrm>
          <a:prstGeom prst="donut">
            <a:avLst>
              <a:gd name="adj" fmla="val 680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49">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4" name="TextBox 73"/>
          <p:cNvSpPr txBox="1"/>
          <p:nvPr/>
        </p:nvSpPr>
        <p:spPr>
          <a:xfrm>
            <a:off x="2490546" y="4161509"/>
            <a:ext cx="902811" cy="328551"/>
          </a:xfrm>
          <a:prstGeom prst="rect">
            <a:avLst/>
          </a:prstGeom>
          <a:noFill/>
        </p:spPr>
        <p:txBody>
          <a:bodyPr wrap="none" rtlCol="0">
            <a:spAutoFit/>
          </a:bodyPr>
          <a:lstStyle/>
          <a:p>
            <a:pPr>
              <a:lnSpc>
                <a:spcPct val="120000"/>
              </a:lnSpc>
            </a:pPr>
            <a:r>
              <a:rPr lang="zh-CN" altLang="en-US" sz="14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文字内容</a:t>
            </a:r>
            <a:endParaRPr lang="en-GB" altLang="zh-CN" sz="14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5" name="TextBox 74"/>
          <p:cNvSpPr txBox="1"/>
          <p:nvPr/>
        </p:nvSpPr>
        <p:spPr>
          <a:xfrm>
            <a:off x="2490546" y="3892286"/>
            <a:ext cx="543739" cy="327077"/>
          </a:xfrm>
          <a:prstGeom prst="rect">
            <a:avLst/>
          </a:prstGeom>
          <a:noFill/>
        </p:spPr>
        <p:txBody>
          <a:bodyPr wrap="none" rtlCol="0">
            <a:spAutoFit/>
          </a:bodyPr>
          <a:lstStyle/>
          <a:p>
            <a:pPr>
              <a:lnSpc>
                <a:spcPct val="120000"/>
              </a:lnSpc>
            </a:pPr>
            <a:r>
              <a:rPr lang="en-US" sz="1400" b="1">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80%</a:t>
            </a:r>
            <a:endParaRPr lang="en-GB" sz="1400" b="1">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6" name="TextBox 75"/>
          <p:cNvSpPr txBox="1"/>
          <p:nvPr/>
        </p:nvSpPr>
        <p:spPr>
          <a:xfrm>
            <a:off x="5188550" y="4161510"/>
            <a:ext cx="902811" cy="328551"/>
          </a:xfrm>
          <a:prstGeom prst="rect">
            <a:avLst/>
          </a:prstGeom>
          <a:noFill/>
        </p:spPr>
        <p:txBody>
          <a:bodyPr wrap="none" rtlCol="0">
            <a:spAutoFit/>
          </a:bodyPr>
          <a:lstStyle/>
          <a:p>
            <a:pPr>
              <a:lnSpc>
                <a:spcPct val="120000"/>
              </a:lnSpc>
            </a:pPr>
            <a:r>
              <a:rPr lang="zh-CN" altLang="en-US" sz="1400"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文字内容</a:t>
            </a:r>
            <a:endParaRPr lang="en-GB" sz="14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7" name="TextBox 76"/>
          <p:cNvSpPr txBox="1"/>
          <p:nvPr/>
        </p:nvSpPr>
        <p:spPr>
          <a:xfrm>
            <a:off x="5188550" y="3892286"/>
            <a:ext cx="543739" cy="327077"/>
          </a:xfrm>
          <a:prstGeom prst="rect">
            <a:avLst/>
          </a:prstGeom>
          <a:noFill/>
        </p:spPr>
        <p:txBody>
          <a:bodyPr wrap="none" rtlCol="0">
            <a:spAutoFit/>
          </a:bodyPr>
          <a:lstStyle/>
          <a:p>
            <a:pPr>
              <a:lnSpc>
                <a:spcPct val="120000"/>
              </a:lnSpc>
            </a:pPr>
            <a:r>
              <a:rPr lang="en-US" sz="1400" b="1">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60%</a:t>
            </a:r>
            <a:endParaRPr lang="en-GB" sz="1400" b="1">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8" name="TextBox 77"/>
          <p:cNvSpPr txBox="1"/>
          <p:nvPr/>
        </p:nvSpPr>
        <p:spPr>
          <a:xfrm>
            <a:off x="2490546" y="5687456"/>
            <a:ext cx="902811" cy="328551"/>
          </a:xfrm>
          <a:prstGeom prst="rect">
            <a:avLst/>
          </a:prstGeom>
          <a:noFill/>
        </p:spPr>
        <p:txBody>
          <a:bodyPr wrap="none" rtlCol="0">
            <a:spAutoFit/>
          </a:bodyPr>
          <a:lstStyle/>
          <a:p>
            <a:pPr>
              <a:lnSpc>
                <a:spcPct val="120000"/>
              </a:lnSpc>
            </a:pPr>
            <a:r>
              <a:rPr lang="zh-CN" altLang="en-US" sz="14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文字内容</a:t>
            </a:r>
            <a:endParaRPr lang="en-GB" altLang="zh-CN" sz="14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9" name="TextBox 78"/>
          <p:cNvSpPr txBox="1"/>
          <p:nvPr/>
        </p:nvSpPr>
        <p:spPr>
          <a:xfrm>
            <a:off x="2490546" y="5401656"/>
            <a:ext cx="543739" cy="327077"/>
          </a:xfrm>
          <a:prstGeom prst="rect">
            <a:avLst/>
          </a:prstGeom>
          <a:noFill/>
        </p:spPr>
        <p:txBody>
          <a:bodyPr wrap="none" rtlCol="0">
            <a:spAutoFit/>
          </a:bodyPr>
          <a:lstStyle/>
          <a:p>
            <a:pPr>
              <a:lnSpc>
                <a:spcPct val="120000"/>
              </a:lnSpc>
            </a:pPr>
            <a:r>
              <a:rPr lang="en-US" sz="1400" b="1">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93%</a:t>
            </a:r>
            <a:endParaRPr lang="en-GB" sz="1400" b="1">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0" name="TextBox 79"/>
          <p:cNvSpPr txBox="1"/>
          <p:nvPr/>
        </p:nvSpPr>
        <p:spPr>
          <a:xfrm>
            <a:off x="5188550" y="5687456"/>
            <a:ext cx="902811" cy="328551"/>
          </a:xfrm>
          <a:prstGeom prst="rect">
            <a:avLst/>
          </a:prstGeom>
          <a:noFill/>
        </p:spPr>
        <p:txBody>
          <a:bodyPr wrap="none" rtlCol="0">
            <a:spAutoFit/>
          </a:bodyPr>
          <a:lstStyle/>
          <a:p>
            <a:pPr>
              <a:lnSpc>
                <a:spcPct val="120000"/>
              </a:lnSpc>
            </a:pPr>
            <a:r>
              <a:rPr lang="zh-CN" altLang="en-US" sz="14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文字内容</a:t>
            </a:r>
            <a:endParaRPr lang="en-GB" altLang="zh-CN" sz="14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1" name="TextBox 80"/>
          <p:cNvSpPr txBox="1"/>
          <p:nvPr/>
        </p:nvSpPr>
        <p:spPr>
          <a:xfrm>
            <a:off x="5188550" y="5401656"/>
            <a:ext cx="543739" cy="327077"/>
          </a:xfrm>
          <a:prstGeom prst="rect">
            <a:avLst/>
          </a:prstGeom>
          <a:noFill/>
        </p:spPr>
        <p:txBody>
          <a:bodyPr wrap="none" rtlCol="0">
            <a:spAutoFit/>
          </a:bodyPr>
          <a:lstStyle/>
          <a:p>
            <a:pPr>
              <a:lnSpc>
                <a:spcPct val="120000"/>
              </a:lnSpc>
            </a:pPr>
            <a:r>
              <a:rPr lang="en-US" sz="1400" b="1">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55%</a:t>
            </a:r>
            <a:endParaRPr lang="en-GB" sz="1400" b="1">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2" name="Rectangle 81"/>
          <p:cNvSpPr/>
          <p:nvPr/>
        </p:nvSpPr>
        <p:spPr>
          <a:xfrm>
            <a:off x="1694774" y="4588309"/>
            <a:ext cx="2400274" cy="521938"/>
          </a:xfrm>
          <a:prstGeom prst="rect">
            <a:avLst/>
          </a:prstGeom>
        </p:spPr>
        <p:txBody>
          <a:bodyPr wrap="square">
            <a:spAutoFit/>
          </a:bodyPr>
          <a:lstStyle/>
          <a:p>
            <a:pPr>
              <a:lnSpc>
                <a:spcPct val="120000"/>
              </a:lnSpc>
            </a:pPr>
            <a:r>
              <a:rPr lang="en-US" altLang="zh-CN" sz="800"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endParaRPr lang="en-GB" sz="8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3" name="Rectangle 82"/>
          <p:cNvSpPr/>
          <p:nvPr/>
        </p:nvSpPr>
        <p:spPr>
          <a:xfrm>
            <a:off x="1694774" y="6111854"/>
            <a:ext cx="2400274" cy="521938"/>
          </a:xfrm>
          <a:prstGeom prst="rect">
            <a:avLst/>
          </a:prstGeom>
        </p:spPr>
        <p:txBody>
          <a:bodyPr wrap="square">
            <a:spAutoFit/>
          </a:bodyPr>
          <a:lstStyle/>
          <a:p>
            <a:pPr>
              <a:lnSpc>
                <a:spcPct val="120000"/>
              </a:lnSpc>
            </a:pPr>
            <a:r>
              <a:rPr lang="en-US" altLang="zh-CN" sz="800"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endParaRPr lang="en-GB" sz="8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4" name="Rectangle 83"/>
          <p:cNvSpPr/>
          <p:nvPr/>
        </p:nvSpPr>
        <p:spPr>
          <a:xfrm>
            <a:off x="4359086" y="4588309"/>
            <a:ext cx="2400274" cy="521938"/>
          </a:xfrm>
          <a:prstGeom prst="rect">
            <a:avLst/>
          </a:prstGeom>
        </p:spPr>
        <p:txBody>
          <a:bodyPr wrap="square">
            <a:spAutoFit/>
          </a:bodyPr>
          <a:lstStyle/>
          <a:p>
            <a:pPr>
              <a:lnSpc>
                <a:spcPct val="120000"/>
              </a:lnSpc>
            </a:pPr>
            <a:r>
              <a:rPr lang="en-US" altLang="zh-CN" sz="800"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endParaRPr lang="en-GB" sz="8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5" name="Rectangle 84"/>
          <p:cNvSpPr/>
          <p:nvPr/>
        </p:nvSpPr>
        <p:spPr>
          <a:xfrm>
            <a:off x="4352957" y="6111854"/>
            <a:ext cx="2400274" cy="521938"/>
          </a:xfrm>
          <a:prstGeom prst="rect">
            <a:avLst/>
          </a:prstGeom>
        </p:spPr>
        <p:txBody>
          <a:bodyPr wrap="square">
            <a:spAutoFit/>
          </a:bodyPr>
          <a:lstStyle/>
          <a:p>
            <a:pPr>
              <a:lnSpc>
                <a:spcPct val="120000"/>
              </a:lnSpc>
            </a:pPr>
            <a:r>
              <a:rPr lang="en-US" altLang="zh-CN" sz="800"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endParaRPr lang="en-GB" sz="8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6" name="TextBox 8"/>
          <p:cNvSpPr txBox="1"/>
          <p:nvPr/>
        </p:nvSpPr>
        <p:spPr>
          <a:xfrm>
            <a:off x="5273787" y="357205"/>
            <a:ext cx="2311176" cy="447739"/>
          </a:xfrm>
          <a:prstGeom prst="rect">
            <a:avLst/>
          </a:prstGeom>
          <a:noFill/>
        </p:spPr>
        <p:txBody>
          <a:bodyPr wrap="square" lIns="0" tIns="0" rIns="0" bIns="0" rtlCol="0" anchor="ctr">
            <a:spAutoFit/>
          </a:bodyPr>
          <a:lstStyle/>
          <a:p>
            <a:pPr algn="ctr"/>
            <a:r>
              <a:rPr lang="zh-CN" altLang="en-US" sz="2800" dirty="0" smtClean="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rPr>
              <a:t>年度工作概述</a:t>
            </a:r>
            <a:endParaRPr lang="zh-CN" altLang="en-US" sz="3600" dirty="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87" name="TextBox 8"/>
          <p:cNvSpPr txBox="1"/>
          <p:nvPr/>
        </p:nvSpPr>
        <p:spPr>
          <a:xfrm>
            <a:off x="5273787" y="824352"/>
            <a:ext cx="2311176" cy="169277"/>
          </a:xfrm>
          <a:prstGeom prst="rect">
            <a:avLst/>
          </a:prstGeom>
          <a:noFill/>
        </p:spPr>
        <p:txBody>
          <a:bodyPr wrap="square" lIns="0" tIns="0" rIns="0" bIns="0" rtlCol="0" anchor="ctr">
            <a:spAutoFit/>
          </a:bodyPr>
          <a:lstStyle/>
          <a:p>
            <a:pPr algn="ctr"/>
            <a:r>
              <a:rPr lang="en-US" altLang="zh-CN" sz="1100" dirty="0" smtClean="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rPr>
              <a:t>CLICK TO ADD CAPTION TEXT</a:t>
            </a:r>
            <a:endParaRPr lang="zh-CN" altLang="en-US" sz="1400" dirty="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1891398286"/>
      </p:ext>
    </p:extLst>
  </p:cSld>
  <p:clrMapOvr>
    <a:masterClrMapping/>
  </p:clrMapOvr>
  <mc:AlternateContent xmlns:mc="http://schemas.openxmlformats.org/markup-compatibility/2006" xmlns:p14="http://schemas.microsoft.com/office/powerpoint/2010/main">
    <mc:Choice Requires="p14">
      <p:transition spd="slow" p14:dur="1600" advTm="0">
        <p:blinds dir="vert"/>
      </p:transition>
    </mc:Choice>
    <mc:Fallback xmlns="">
      <p:transition spd="slow"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59"/>
                                        </p:tgtEl>
                                        <p:attrNameLst>
                                          <p:attrName>style.visibility</p:attrName>
                                        </p:attrNameLst>
                                      </p:cBhvr>
                                      <p:to>
                                        <p:strVal val="visible"/>
                                      </p:to>
                                    </p:set>
                                    <p:animEffect transition="in" filter="fade">
                                      <p:cBhvr>
                                        <p:cTn id="7" dur="1000"/>
                                        <p:tgtEl>
                                          <p:spTgt spid="59"/>
                                        </p:tgtEl>
                                      </p:cBhvr>
                                    </p:animEffect>
                                    <p:anim calcmode="lin" valueType="num">
                                      <p:cBhvr>
                                        <p:cTn id="8" dur="1000" fill="hold"/>
                                        <p:tgtEl>
                                          <p:spTgt spid="59"/>
                                        </p:tgtEl>
                                        <p:attrNameLst>
                                          <p:attrName>ppt_x</p:attrName>
                                        </p:attrNameLst>
                                      </p:cBhvr>
                                      <p:tavLst>
                                        <p:tav tm="0">
                                          <p:val>
                                            <p:strVal val="#ppt_x"/>
                                          </p:val>
                                        </p:tav>
                                        <p:tav tm="100000">
                                          <p:val>
                                            <p:strVal val="#ppt_x"/>
                                          </p:val>
                                        </p:tav>
                                      </p:tavLst>
                                    </p:anim>
                                    <p:anim calcmode="lin" valueType="num">
                                      <p:cBhvr>
                                        <p:cTn id="9" dur="1000" fill="hold"/>
                                        <p:tgtEl>
                                          <p:spTgt spid="59"/>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3" presetClass="entr" presetSubtype="16" fill="hold" grpId="0" nodeType="afterEffect">
                                  <p:stCondLst>
                                    <p:cond delay="0"/>
                                  </p:stCondLst>
                                  <p:childTnLst>
                                    <p:set>
                                      <p:cBhvr>
                                        <p:cTn id="12" dur="1" fill="hold">
                                          <p:stCondLst>
                                            <p:cond delay="0"/>
                                          </p:stCondLst>
                                        </p:cTn>
                                        <p:tgtEl>
                                          <p:spTgt spid="63"/>
                                        </p:tgtEl>
                                        <p:attrNameLst>
                                          <p:attrName>style.visibility</p:attrName>
                                        </p:attrNameLst>
                                      </p:cBhvr>
                                      <p:to>
                                        <p:strVal val="visible"/>
                                      </p:to>
                                    </p:set>
                                    <p:anim calcmode="lin" valueType="num">
                                      <p:cBhvr>
                                        <p:cTn id="13" dur="500" fill="hold"/>
                                        <p:tgtEl>
                                          <p:spTgt spid="63"/>
                                        </p:tgtEl>
                                        <p:attrNameLst>
                                          <p:attrName>ppt_w</p:attrName>
                                        </p:attrNameLst>
                                      </p:cBhvr>
                                      <p:tavLst>
                                        <p:tav tm="0">
                                          <p:val>
                                            <p:fltVal val="0"/>
                                          </p:val>
                                        </p:tav>
                                        <p:tav tm="100000">
                                          <p:val>
                                            <p:strVal val="#ppt_w"/>
                                          </p:val>
                                        </p:tav>
                                      </p:tavLst>
                                    </p:anim>
                                    <p:anim calcmode="lin" valueType="num">
                                      <p:cBhvr>
                                        <p:cTn id="14" dur="500" fill="hold"/>
                                        <p:tgtEl>
                                          <p:spTgt spid="63"/>
                                        </p:tgtEl>
                                        <p:attrNameLst>
                                          <p:attrName>ppt_h</p:attrName>
                                        </p:attrNameLst>
                                      </p:cBhvr>
                                      <p:tavLst>
                                        <p:tav tm="0">
                                          <p:val>
                                            <p:fltVal val="0"/>
                                          </p:val>
                                        </p:tav>
                                        <p:tav tm="100000">
                                          <p:val>
                                            <p:strVal val="#ppt_h"/>
                                          </p:val>
                                        </p:tav>
                                      </p:tavLst>
                                    </p:anim>
                                    <p:animEffect transition="in" filter="fade">
                                      <p:cBhvr>
                                        <p:cTn id="15" dur="500"/>
                                        <p:tgtEl>
                                          <p:spTgt spid="63"/>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65"/>
                                        </p:tgtEl>
                                        <p:attrNameLst>
                                          <p:attrName>style.visibility</p:attrName>
                                        </p:attrNameLst>
                                      </p:cBhvr>
                                      <p:to>
                                        <p:strVal val="visible"/>
                                      </p:to>
                                    </p:set>
                                    <p:animEffect transition="in" filter="wipe(left)">
                                      <p:cBhvr>
                                        <p:cTn id="19" dur="500"/>
                                        <p:tgtEl>
                                          <p:spTgt spid="65"/>
                                        </p:tgtEl>
                                      </p:cBhvr>
                                    </p:animEffect>
                                  </p:childTnLst>
                                </p:cTn>
                              </p:par>
                            </p:childTnLst>
                          </p:cTn>
                        </p:par>
                        <p:par>
                          <p:cTn id="20" fill="hold">
                            <p:stCondLst>
                              <p:cond delay="2000"/>
                            </p:stCondLst>
                            <p:childTnLst>
                              <p:par>
                                <p:cTn id="21" presetID="49" presetClass="entr" presetSubtype="0" decel="100000" fill="hold" grpId="0" nodeType="afterEffect">
                                  <p:stCondLst>
                                    <p:cond delay="0"/>
                                  </p:stCondLst>
                                  <p:childTnLst>
                                    <p:set>
                                      <p:cBhvr>
                                        <p:cTn id="22" dur="1" fill="hold">
                                          <p:stCondLst>
                                            <p:cond delay="0"/>
                                          </p:stCondLst>
                                        </p:cTn>
                                        <p:tgtEl>
                                          <p:spTgt spid="66"/>
                                        </p:tgtEl>
                                        <p:attrNameLst>
                                          <p:attrName>style.visibility</p:attrName>
                                        </p:attrNameLst>
                                      </p:cBhvr>
                                      <p:to>
                                        <p:strVal val="visible"/>
                                      </p:to>
                                    </p:set>
                                    <p:anim calcmode="lin" valueType="num">
                                      <p:cBhvr>
                                        <p:cTn id="23" dur="500" fill="hold"/>
                                        <p:tgtEl>
                                          <p:spTgt spid="66"/>
                                        </p:tgtEl>
                                        <p:attrNameLst>
                                          <p:attrName>ppt_w</p:attrName>
                                        </p:attrNameLst>
                                      </p:cBhvr>
                                      <p:tavLst>
                                        <p:tav tm="0">
                                          <p:val>
                                            <p:fltVal val="0"/>
                                          </p:val>
                                        </p:tav>
                                        <p:tav tm="100000">
                                          <p:val>
                                            <p:strVal val="#ppt_w"/>
                                          </p:val>
                                        </p:tav>
                                      </p:tavLst>
                                    </p:anim>
                                    <p:anim calcmode="lin" valueType="num">
                                      <p:cBhvr>
                                        <p:cTn id="24" dur="500" fill="hold"/>
                                        <p:tgtEl>
                                          <p:spTgt spid="66"/>
                                        </p:tgtEl>
                                        <p:attrNameLst>
                                          <p:attrName>ppt_h</p:attrName>
                                        </p:attrNameLst>
                                      </p:cBhvr>
                                      <p:tavLst>
                                        <p:tav tm="0">
                                          <p:val>
                                            <p:fltVal val="0"/>
                                          </p:val>
                                        </p:tav>
                                        <p:tav tm="100000">
                                          <p:val>
                                            <p:strVal val="#ppt_h"/>
                                          </p:val>
                                        </p:tav>
                                      </p:tavLst>
                                    </p:anim>
                                    <p:anim calcmode="lin" valueType="num">
                                      <p:cBhvr>
                                        <p:cTn id="25" dur="500" fill="hold"/>
                                        <p:tgtEl>
                                          <p:spTgt spid="66"/>
                                        </p:tgtEl>
                                        <p:attrNameLst>
                                          <p:attrName>style.rotation</p:attrName>
                                        </p:attrNameLst>
                                      </p:cBhvr>
                                      <p:tavLst>
                                        <p:tav tm="0">
                                          <p:val>
                                            <p:fltVal val="360"/>
                                          </p:val>
                                        </p:tav>
                                        <p:tav tm="100000">
                                          <p:val>
                                            <p:fltVal val="0"/>
                                          </p:val>
                                        </p:tav>
                                      </p:tavLst>
                                    </p:anim>
                                    <p:animEffect transition="in" filter="fade">
                                      <p:cBhvr>
                                        <p:cTn id="26" dur="500"/>
                                        <p:tgtEl>
                                          <p:spTgt spid="66"/>
                                        </p:tgtEl>
                                      </p:cBhvr>
                                    </p:animEffect>
                                  </p:childTnLst>
                                </p:cTn>
                              </p:par>
                            </p:childTnLst>
                          </p:cTn>
                        </p:par>
                        <p:par>
                          <p:cTn id="27" fill="hold">
                            <p:stCondLst>
                              <p:cond delay="2500"/>
                            </p:stCondLst>
                            <p:childTnLst>
                              <p:par>
                                <p:cTn id="28" presetID="49" presetClass="entr" presetSubtype="0" decel="100000" fill="hold" grpId="0" nodeType="afterEffect">
                                  <p:stCondLst>
                                    <p:cond delay="0"/>
                                  </p:stCondLst>
                                  <p:childTnLst>
                                    <p:set>
                                      <p:cBhvr>
                                        <p:cTn id="29" dur="1" fill="hold">
                                          <p:stCondLst>
                                            <p:cond delay="0"/>
                                          </p:stCondLst>
                                        </p:cTn>
                                        <p:tgtEl>
                                          <p:spTgt spid="67"/>
                                        </p:tgtEl>
                                        <p:attrNameLst>
                                          <p:attrName>style.visibility</p:attrName>
                                        </p:attrNameLst>
                                      </p:cBhvr>
                                      <p:to>
                                        <p:strVal val="visible"/>
                                      </p:to>
                                    </p:set>
                                    <p:anim calcmode="lin" valueType="num">
                                      <p:cBhvr>
                                        <p:cTn id="30" dur="500" fill="hold"/>
                                        <p:tgtEl>
                                          <p:spTgt spid="67"/>
                                        </p:tgtEl>
                                        <p:attrNameLst>
                                          <p:attrName>ppt_w</p:attrName>
                                        </p:attrNameLst>
                                      </p:cBhvr>
                                      <p:tavLst>
                                        <p:tav tm="0">
                                          <p:val>
                                            <p:fltVal val="0"/>
                                          </p:val>
                                        </p:tav>
                                        <p:tav tm="100000">
                                          <p:val>
                                            <p:strVal val="#ppt_w"/>
                                          </p:val>
                                        </p:tav>
                                      </p:tavLst>
                                    </p:anim>
                                    <p:anim calcmode="lin" valueType="num">
                                      <p:cBhvr>
                                        <p:cTn id="31" dur="500" fill="hold"/>
                                        <p:tgtEl>
                                          <p:spTgt spid="67"/>
                                        </p:tgtEl>
                                        <p:attrNameLst>
                                          <p:attrName>ppt_h</p:attrName>
                                        </p:attrNameLst>
                                      </p:cBhvr>
                                      <p:tavLst>
                                        <p:tav tm="0">
                                          <p:val>
                                            <p:fltVal val="0"/>
                                          </p:val>
                                        </p:tav>
                                        <p:tav tm="100000">
                                          <p:val>
                                            <p:strVal val="#ppt_h"/>
                                          </p:val>
                                        </p:tav>
                                      </p:tavLst>
                                    </p:anim>
                                    <p:anim calcmode="lin" valueType="num">
                                      <p:cBhvr>
                                        <p:cTn id="32" dur="500" fill="hold"/>
                                        <p:tgtEl>
                                          <p:spTgt spid="67"/>
                                        </p:tgtEl>
                                        <p:attrNameLst>
                                          <p:attrName>style.rotation</p:attrName>
                                        </p:attrNameLst>
                                      </p:cBhvr>
                                      <p:tavLst>
                                        <p:tav tm="0">
                                          <p:val>
                                            <p:fltVal val="360"/>
                                          </p:val>
                                        </p:tav>
                                        <p:tav tm="100000">
                                          <p:val>
                                            <p:fltVal val="0"/>
                                          </p:val>
                                        </p:tav>
                                      </p:tavLst>
                                    </p:anim>
                                    <p:animEffect transition="in" filter="fade">
                                      <p:cBhvr>
                                        <p:cTn id="33" dur="500"/>
                                        <p:tgtEl>
                                          <p:spTgt spid="67"/>
                                        </p:tgtEl>
                                      </p:cBhvr>
                                    </p:animEffect>
                                  </p:childTnLst>
                                </p:cTn>
                              </p:par>
                            </p:childTnLst>
                          </p:cTn>
                        </p:par>
                        <p:par>
                          <p:cTn id="34" fill="hold">
                            <p:stCondLst>
                              <p:cond delay="3000"/>
                            </p:stCondLst>
                            <p:childTnLst>
                              <p:par>
                                <p:cTn id="35" presetID="10" presetClass="entr" presetSubtype="0" fill="hold" grpId="0" nodeType="afterEffect">
                                  <p:stCondLst>
                                    <p:cond delay="0"/>
                                  </p:stCondLst>
                                  <p:childTnLst>
                                    <p:set>
                                      <p:cBhvr>
                                        <p:cTn id="36" dur="1" fill="hold">
                                          <p:stCondLst>
                                            <p:cond delay="0"/>
                                          </p:stCondLst>
                                        </p:cTn>
                                        <p:tgtEl>
                                          <p:spTgt spid="75"/>
                                        </p:tgtEl>
                                        <p:attrNameLst>
                                          <p:attrName>style.visibility</p:attrName>
                                        </p:attrNameLst>
                                      </p:cBhvr>
                                      <p:to>
                                        <p:strVal val="visible"/>
                                      </p:to>
                                    </p:set>
                                    <p:animEffect transition="in" filter="fade">
                                      <p:cBhvr>
                                        <p:cTn id="37" dur="500"/>
                                        <p:tgtEl>
                                          <p:spTgt spid="75"/>
                                        </p:tgtEl>
                                      </p:cBhvr>
                                    </p:animEffect>
                                  </p:childTnLst>
                                </p:cTn>
                              </p:par>
                            </p:childTnLst>
                          </p:cTn>
                        </p:par>
                        <p:par>
                          <p:cTn id="38" fill="hold">
                            <p:stCondLst>
                              <p:cond delay="3500"/>
                            </p:stCondLst>
                            <p:childTnLst>
                              <p:par>
                                <p:cTn id="39" presetID="10" presetClass="entr" presetSubtype="0" fill="hold" grpId="0" nodeType="afterEffect">
                                  <p:stCondLst>
                                    <p:cond delay="0"/>
                                  </p:stCondLst>
                                  <p:childTnLst>
                                    <p:set>
                                      <p:cBhvr>
                                        <p:cTn id="40" dur="1" fill="hold">
                                          <p:stCondLst>
                                            <p:cond delay="0"/>
                                          </p:stCondLst>
                                        </p:cTn>
                                        <p:tgtEl>
                                          <p:spTgt spid="74"/>
                                        </p:tgtEl>
                                        <p:attrNameLst>
                                          <p:attrName>style.visibility</p:attrName>
                                        </p:attrNameLst>
                                      </p:cBhvr>
                                      <p:to>
                                        <p:strVal val="visible"/>
                                      </p:to>
                                    </p:set>
                                    <p:animEffect transition="in" filter="fade">
                                      <p:cBhvr>
                                        <p:cTn id="41" dur="500"/>
                                        <p:tgtEl>
                                          <p:spTgt spid="74"/>
                                        </p:tgtEl>
                                      </p:cBhvr>
                                    </p:animEffect>
                                  </p:childTnLst>
                                </p:cTn>
                              </p:par>
                            </p:childTnLst>
                          </p:cTn>
                        </p:par>
                        <p:par>
                          <p:cTn id="42" fill="hold">
                            <p:stCondLst>
                              <p:cond delay="4000"/>
                            </p:stCondLst>
                            <p:childTnLst>
                              <p:par>
                                <p:cTn id="43" presetID="53" presetClass="entr" presetSubtype="16" fill="hold" grpId="0" nodeType="afterEffect">
                                  <p:stCondLst>
                                    <p:cond delay="0"/>
                                  </p:stCondLst>
                                  <p:childTnLst>
                                    <p:set>
                                      <p:cBhvr>
                                        <p:cTn id="44" dur="1" fill="hold">
                                          <p:stCondLst>
                                            <p:cond delay="0"/>
                                          </p:stCondLst>
                                        </p:cTn>
                                        <p:tgtEl>
                                          <p:spTgt spid="82"/>
                                        </p:tgtEl>
                                        <p:attrNameLst>
                                          <p:attrName>style.visibility</p:attrName>
                                        </p:attrNameLst>
                                      </p:cBhvr>
                                      <p:to>
                                        <p:strVal val="visible"/>
                                      </p:to>
                                    </p:set>
                                    <p:anim calcmode="lin" valueType="num">
                                      <p:cBhvr>
                                        <p:cTn id="45" dur="500" fill="hold"/>
                                        <p:tgtEl>
                                          <p:spTgt spid="82"/>
                                        </p:tgtEl>
                                        <p:attrNameLst>
                                          <p:attrName>ppt_w</p:attrName>
                                        </p:attrNameLst>
                                      </p:cBhvr>
                                      <p:tavLst>
                                        <p:tav tm="0">
                                          <p:val>
                                            <p:fltVal val="0"/>
                                          </p:val>
                                        </p:tav>
                                        <p:tav tm="100000">
                                          <p:val>
                                            <p:strVal val="#ppt_w"/>
                                          </p:val>
                                        </p:tav>
                                      </p:tavLst>
                                    </p:anim>
                                    <p:anim calcmode="lin" valueType="num">
                                      <p:cBhvr>
                                        <p:cTn id="46" dur="500" fill="hold"/>
                                        <p:tgtEl>
                                          <p:spTgt spid="82"/>
                                        </p:tgtEl>
                                        <p:attrNameLst>
                                          <p:attrName>ppt_h</p:attrName>
                                        </p:attrNameLst>
                                      </p:cBhvr>
                                      <p:tavLst>
                                        <p:tav tm="0">
                                          <p:val>
                                            <p:fltVal val="0"/>
                                          </p:val>
                                        </p:tav>
                                        <p:tav tm="100000">
                                          <p:val>
                                            <p:strVal val="#ppt_h"/>
                                          </p:val>
                                        </p:tav>
                                      </p:tavLst>
                                    </p:anim>
                                    <p:animEffect transition="in" filter="fade">
                                      <p:cBhvr>
                                        <p:cTn id="47" dur="500"/>
                                        <p:tgtEl>
                                          <p:spTgt spid="82"/>
                                        </p:tgtEl>
                                      </p:cBhvr>
                                    </p:animEffect>
                                  </p:childTnLst>
                                </p:cTn>
                              </p:par>
                            </p:childTnLst>
                          </p:cTn>
                        </p:par>
                        <p:par>
                          <p:cTn id="48" fill="hold">
                            <p:stCondLst>
                              <p:cond delay="4500"/>
                            </p:stCondLst>
                            <p:childTnLst>
                              <p:par>
                                <p:cTn id="49" presetID="49" presetClass="entr" presetSubtype="0" decel="100000" fill="hold" grpId="0" nodeType="afterEffect">
                                  <p:stCondLst>
                                    <p:cond delay="0"/>
                                  </p:stCondLst>
                                  <p:childTnLst>
                                    <p:set>
                                      <p:cBhvr>
                                        <p:cTn id="50" dur="1" fill="hold">
                                          <p:stCondLst>
                                            <p:cond delay="0"/>
                                          </p:stCondLst>
                                        </p:cTn>
                                        <p:tgtEl>
                                          <p:spTgt spid="73"/>
                                        </p:tgtEl>
                                        <p:attrNameLst>
                                          <p:attrName>style.visibility</p:attrName>
                                        </p:attrNameLst>
                                      </p:cBhvr>
                                      <p:to>
                                        <p:strVal val="visible"/>
                                      </p:to>
                                    </p:set>
                                    <p:anim calcmode="lin" valueType="num">
                                      <p:cBhvr>
                                        <p:cTn id="51" dur="500" fill="hold"/>
                                        <p:tgtEl>
                                          <p:spTgt spid="73"/>
                                        </p:tgtEl>
                                        <p:attrNameLst>
                                          <p:attrName>ppt_w</p:attrName>
                                        </p:attrNameLst>
                                      </p:cBhvr>
                                      <p:tavLst>
                                        <p:tav tm="0">
                                          <p:val>
                                            <p:fltVal val="0"/>
                                          </p:val>
                                        </p:tav>
                                        <p:tav tm="100000">
                                          <p:val>
                                            <p:strVal val="#ppt_w"/>
                                          </p:val>
                                        </p:tav>
                                      </p:tavLst>
                                    </p:anim>
                                    <p:anim calcmode="lin" valueType="num">
                                      <p:cBhvr>
                                        <p:cTn id="52" dur="500" fill="hold"/>
                                        <p:tgtEl>
                                          <p:spTgt spid="73"/>
                                        </p:tgtEl>
                                        <p:attrNameLst>
                                          <p:attrName>ppt_h</p:attrName>
                                        </p:attrNameLst>
                                      </p:cBhvr>
                                      <p:tavLst>
                                        <p:tav tm="0">
                                          <p:val>
                                            <p:fltVal val="0"/>
                                          </p:val>
                                        </p:tav>
                                        <p:tav tm="100000">
                                          <p:val>
                                            <p:strVal val="#ppt_h"/>
                                          </p:val>
                                        </p:tav>
                                      </p:tavLst>
                                    </p:anim>
                                    <p:anim calcmode="lin" valueType="num">
                                      <p:cBhvr>
                                        <p:cTn id="53" dur="500" fill="hold"/>
                                        <p:tgtEl>
                                          <p:spTgt spid="73"/>
                                        </p:tgtEl>
                                        <p:attrNameLst>
                                          <p:attrName>style.rotation</p:attrName>
                                        </p:attrNameLst>
                                      </p:cBhvr>
                                      <p:tavLst>
                                        <p:tav tm="0">
                                          <p:val>
                                            <p:fltVal val="360"/>
                                          </p:val>
                                        </p:tav>
                                        <p:tav tm="100000">
                                          <p:val>
                                            <p:fltVal val="0"/>
                                          </p:val>
                                        </p:tav>
                                      </p:tavLst>
                                    </p:anim>
                                    <p:animEffect transition="in" filter="fade">
                                      <p:cBhvr>
                                        <p:cTn id="54" dur="500"/>
                                        <p:tgtEl>
                                          <p:spTgt spid="73"/>
                                        </p:tgtEl>
                                      </p:cBhvr>
                                    </p:animEffect>
                                  </p:childTnLst>
                                </p:cTn>
                              </p:par>
                            </p:childTnLst>
                          </p:cTn>
                        </p:par>
                        <p:par>
                          <p:cTn id="55" fill="hold">
                            <p:stCondLst>
                              <p:cond delay="5000"/>
                            </p:stCondLst>
                            <p:childTnLst>
                              <p:par>
                                <p:cTn id="56" presetID="49" presetClass="entr" presetSubtype="0" decel="100000" fill="hold" grpId="0" nodeType="afterEffect">
                                  <p:stCondLst>
                                    <p:cond delay="0"/>
                                  </p:stCondLst>
                                  <p:childTnLst>
                                    <p:set>
                                      <p:cBhvr>
                                        <p:cTn id="57" dur="1" fill="hold">
                                          <p:stCondLst>
                                            <p:cond delay="0"/>
                                          </p:stCondLst>
                                        </p:cTn>
                                        <p:tgtEl>
                                          <p:spTgt spid="70"/>
                                        </p:tgtEl>
                                        <p:attrNameLst>
                                          <p:attrName>style.visibility</p:attrName>
                                        </p:attrNameLst>
                                      </p:cBhvr>
                                      <p:to>
                                        <p:strVal val="visible"/>
                                      </p:to>
                                    </p:set>
                                    <p:anim calcmode="lin" valueType="num">
                                      <p:cBhvr>
                                        <p:cTn id="58" dur="500" fill="hold"/>
                                        <p:tgtEl>
                                          <p:spTgt spid="70"/>
                                        </p:tgtEl>
                                        <p:attrNameLst>
                                          <p:attrName>ppt_w</p:attrName>
                                        </p:attrNameLst>
                                      </p:cBhvr>
                                      <p:tavLst>
                                        <p:tav tm="0">
                                          <p:val>
                                            <p:fltVal val="0"/>
                                          </p:val>
                                        </p:tav>
                                        <p:tav tm="100000">
                                          <p:val>
                                            <p:strVal val="#ppt_w"/>
                                          </p:val>
                                        </p:tav>
                                      </p:tavLst>
                                    </p:anim>
                                    <p:anim calcmode="lin" valueType="num">
                                      <p:cBhvr>
                                        <p:cTn id="59" dur="500" fill="hold"/>
                                        <p:tgtEl>
                                          <p:spTgt spid="70"/>
                                        </p:tgtEl>
                                        <p:attrNameLst>
                                          <p:attrName>ppt_h</p:attrName>
                                        </p:attrNameLst>
                                      </p:cBhvr>
                                      <p:tavLst>
                                        <p:tav tm="0">
                                          <p:val>
                                            <p:fltVal val="0"/>
                                          </p:val>
                                        </p:tav>
                                        <p:tav tm="100000">
                                          <p:val>
                                            <p:strVal val="#ppt_h"/>
                                          </p:val>
                                        </p:tav>
                                      </p:tavLst>
                                    </p:anim>
                                    <p:anim calcmode="lin" valueType="num">
                                      <p:cBhvr>
                                        <p:cTn id="60" dur="500" fill="hold"/>
                                        <p:tgtEl>
                                          <p:spTgt spid="70"/>
                                        </p:tgtEl>
                                        <p:attrNameLst>
                                          <p:attrName>style.rotation</p:attrName>
                                        </p:attrNameLst>
                                      </p:cBhvr>
                                      <p:tavLst>
                                        <p:tav tm="0">
                                          <p:val>
                                            <p:fltVal val="360"/>
                                          </p:val>
                                        </p:tav>
                                        <p:tav tm="100000">
                                          <p:val>
                                            <p:fltVal val="0"/>
                                          </p:val>
                                        </p:tav>
                                      </p:tavLst>
                                    </p:anim>
                                    <p:animEffect transition="in" filter="fade">
                                      <p:cBhvr>
                                        <p:cTn id="61" dur="500"/>
                                        <p:tgtEl>
                                          <p:spTgt spid="70"/>
                                        </p:tgtEl>
                                      </p:cBhvr>
                                    </p:animEffect>
                                  </p:childTnLst>
                                </p:cTn>
                              </p:par>
                            </p:childTnLst>
                          </p:cTn>
                        </p:par>
                        <p:par>
                          <p:cTn id="62" fill="hold">
                            <p:stCondLst>
                              <p:cond delay="5500"/>
                            </p:stCondLst>
                            <p:childTnLst>
                              <p:par>
                                <p:cTn id="63" presetID="10" presetClass="entr" presetSubtype="0" fill="hold" grpId="0" nodeType="afterEffect">
                                  <p:stCondLst>
                                    <p:cond delay="0"/>
                                  </p:stCondLst>
                                  <p:childTnLst>
                                    <p:set>
                                      <p:cBhvr>
                                        <p:cTn id="64" dur="1" fill="hold">
                                          <p:stCondLst>
                                            <p:cond delay="0"/>
                                          </p:stCondLst>
                                        </p:cTn>
                                        <p:tgtEl>
                                          <p:spTgt spid="77"/>
                                        </p:tgtEl>
                                        <p:attrNameLst>
                                          <p:attrName>style.visibility</p:attrName>
                                        </p:attrNameLst>
                                      </p:cBhvr>
                                      <p:to>
                                        <p:strVal val="visible"/>
                                      </p:to>
                                    </p:set>
                                    <p:animEffect transition="in" filter="fade">
                                      <p:cBhvr>
                                        <p:cTn id="65" dur="500"/>
                                        <p:tgtEl>
                                          <p:spTgt spid="77"/>
                                        </p:tgtEl>
                                      </p:cBhvr>
                                    </p:animEffect>
                                  </p:childTnLst>
                                </p:cTn>
                              </p:par>
                            </p:childTnLst>
                          </p:cTn>
                        </p:par>
                        <p:par>
                          <p:cTn id="66" fill="hold">
                            <p:stCondLst>
                              <p:cond delay="6000"/>
                            </p:stCondLst>
                            <p:childTnLst>
                              <p:par>
                                <p:cTn id="67" presetID="10" presetClass="entr" presetSubtype="0" fill="hold" grpId="0" nodeType="afterEffect">
                                  <p:stCondLst>
                                    <p:cond delay="0"/>
                                  </p:stCondLst>
                                  <p:childTnLst>
                                    <p:set>
                                      <p:cBhvr>
                                        <p:cTn id="68" dur="1" fill="hold">
                                          <p:stCondLst>
                                            <p:cond delay="0"/>
                                          </p:stCondLst>
                                        </p:cTn>
                                        <p:tgtEl>
                                          <p:spTgt spid="76"/>
                                        </p:tgtEl>
                                        <p:attrNameLst>
                                          <p:attrName>style.visibility</p:attrName>
                                        </p:attrNameLst>
                                      </p:cBhvr>
                                      <p:to>
                                        <p:strVal val="visible"/>
                                      </p:to>
                                    </p:set>
                                    <p:animEffect transition="in" filter="fade">
                                      <p:cBhvr>
                                        <p:cTn id="69" dur="500"/>
                                        <p:tgtEl>
                                          <p:spTgt spid="76"/>
                                        </p:tgtEl>
                                      </p:cBhvr>
                                    </p:animEffect>
                                  </p:childTnLst>
                                </p:cTn>
                              </p:par>
                            </p:childTnLst>
                          </p:cTn>
                        </p:par>
                        <p:par>
                          <p:cTn id="70" fill="hold">
                            <p:stCondLst>
                              <p:cond delay="6500"/>
                            </p:stCondLst>
                            <p:childTnLst>
                              <p:par>
                                <p:cTn id="71" presetID="53" presetClass="entr" presetSubtype="16" fill="hold" grpId="0" nodeType="afterEffect">
                                  <p:stCondLst>
                                    <p:cond delay="0"/>
                                  </p:stCondLst>
                                  <p:childTnLst>
                                    <p:set>
                                      <p:cBhvr>
                                        <p:cTn id="72" dur="1" fill="hold">
                                          <p:stCondLst>
                                            <p:cond delay="0"/>
                                          </p:stCondLst>
                                        </p:cTn>
                                        <p:tgtEl>
                                          <p:spTgt spid="84"/>
                                        </p:tgtEl>
                                        <p:attrNameLst>
                                          <p:attrName>style.visibility</p:attrName>
                                        </p:attrNameLst>
                                      </p:cBhvr>
                                      <p:to>
                                        <p:strVal val="visible"/>
                                      </p:to>
                                    </p:set>
                                    <p:anim calcmode="lin" valueType="num">
                                      <p:cBhvr>
                                        <p:cTn id="73" dur="500" fill="hold"/>
                                        <p:tgtEl>
                                          <p:spTgt spid="84"/>
                                        </p:tgtEl>
                                        <p:attrNameLst>
                                          <p:attrName>ppt_w</p:attrName>
                                        </p:attrNameLst>
                                      </p:cBhvr>
                                      <p:tavLst>
                                        <p:tav tm="0">
                                          <p:val>
                                            <p:fltVal val="0"/>
                                          </p:val>
                                        </p:tav>
                                        <p:tav tm="100000">
                                          <p:val>
                                            <p:strVal val="#ppt_w"/>
                                          </p:val>
                                        </p:tav>
                                      </p:tavLst>
                                    </p:anim>
                                    <p:anim calcmode="lin" valueType="num">
                                      <p:cBhvr>
                                        <p:cTn id="74" dur="500" fill="hold"/>
                                        <p:tgtEl>
                                          <p:spTgt spid="84"/>
                                        </p:tgtEl>
                                        <p:attrNameLst>
                                          <p:attrName>ppt_h</p:attrName>
                                        </p:attrNameLst>
                                      </p:cBhvr>
                                      <p:tavLst>
                                        <p:tav tm="0">
                                          <p:val>
                                            <p:fltVal val="0"/>
                                          </p:val>
                                        </p:tav>
                                        <p:tav tm="100000">
                                          <p:val>
                                            <p:strVal val="#ppt_h"/>
                                          </p:val>
                                        </p:tav>
                                      </p:tavLst>
                                    </p:anim>
                                    <p:animEffect transition="in" filter="fade">
                                      <p:cBhvr>
                                        <p:cTn id="75" dur="500"/>
                                        <p:tgtEl>
                                          <p:spTgt spid="84"/>
                                        </p:tgtEl>
                                      </p:cBhvr>
                                    </p:animEffect>
                                  </p:childTnLst>
                                </p:cTn>
                              </p:par>
                            </p:childTnLst>
                          </p:cTn>
                        </p:par>
                        <p:par>
                          <p:cTn id="76" fill="hold">
                            <p:stCondLst>
                              <p:cond delay="7000"/>
                            </p:stCondLst>
                            <p:childTnLst>
                              <p:par>
                                <p:cTn id="77" presetID="49" presetClass="entr" presetSubtype="0" decel="100000" fill="hold" grpId="0" nodeType="afterEffect">
                                  <p:stCondLst>
                                    <p:cond delay="0"/>
                                  </p:stCondLst>
                                  <p:childTnLst>
                                    <p:set>
                                      <p:cBhvr>
                                        <p:cTn id="78" dur="1" fill="hold">
                                          <p:stCondLst>
                                            <p:cond delay="0"/>
                                          </p:stCondLst>
                                        </p:cTn>
                                        <p:tgtEl>
                                          <p:spTgt spid="72"/>
                                        </p:tgtEl>
                                        <p:attrNameLst>
                                          <p:attrName>style.visibility</p:attrName>
                                        </p:attrNameLst>
                                      </p:cBhvr>
                                      <p:to>
                                        <p:strVal val="visible"/>
                                      </p:to>
                                    </p:set>
                                    <p:anim calcmode="lin" valueType="num">
                                      <p:cBhvr>
                                        <p:cTn id="79" dur="500" fill="hold"/>
                                        <p:tgtEl>
                                          <p:spTgt spid="72"/>
                                        </p:tgtEl>
                                        <p:attrNameLst>
                                          <p:attrName>ppt_w</p:attrName>
                                        </p:attrNameLst>
                                      </p:cBhvr>
                                      <p:tavLst>
                                        <p:tav tm="0">
                                          <p:val>
                                            <p:fltVal val="0"/>
                                          </p:val>
                                        </p:tav>
                                        <p:tav tm="100000">
                                          <p:val>
                                            <p:strVal val="#ppt_w"/>
                                          </p:val>
                                        </p:tav>
                                      </p:tavLst>
                                    </p:anim>
                                    <p:anim calcmode="lin" valueType="num">
                                      <p:cBhvr>
                                        <p:cTn id="80" dur="500" fill="hold"/>
                                        <p:tgtEl>
                                          <p:spTgt spid="72"/>
                                        </p:tgtEl>
                                        <p:attrNameLst>
                                          <p:attrName>ppt_h</p:attrName>
                                        </p:attrNameLst>
                                      </p:cBhvr>
                                      <p:tavLst>
                                        <p:tav tm="0">
                                          <p:val>
                                            <p:fltVal val="0"/>
                                          </p:val>
                                        </p:tav>
                                        <p:tav tm="100000">
                                          <p:val>
                                            <p:strVal val="#ppt_h"/>
                                          </p:val>
                                        </p:tav>
                                      </p:tavLst>
                                    </p:anim>
                                    <p:anim calcmode="lin" valueType="num">
                                      <p:cBhvr>
                                        <p:cTn id="81" dur="500" fill="hold"/>
                                        <p:tgtEl>
                                          <p:spTgt spid="72"/>
                                        </p:tgtEl>
                                        <p:attrNameLst>
                                          <p:attrName>style.rotation</p:attrName>
                                        </p:attrNameLst>
                                      </p:cBhvr>
                                      <p:tavLst>
                                        <p:tav tm="0">
                                          <p:val>
                                            <p:fltVal val="360"/>
                                          </p:val>
                                        </p:tav>
                                        <p:tav tm="100000">
                                          <p:val>
                                            <p:fltVal val="0"/>
                                          </p:val>
                                        </p:tav>
                                      </p:tavLst>
                                    </p:anim>
                                    <p:animEffect transition="in" filter="fade">
                                      <p:cBhvr>
                                        <p:cTn id="82" dur="500"/>
                                        <p:tgtEl>
                                          <p:spTgt spid="72"/>
                                        </p:tgtEl>
                                      </p:cBhvr>
                                    </p:animEffect>
                                  </p:childTnLst>
                                </p:cTn>
                              </p:par>
                            </p:childTnLst>
                          </p:cTn>
                        </p:par>
                        <p:par>
                          <p:cTn id="83" fill="hold">
                            <p:stCondLst>
                              <p:cond delay="7500"/>
                            </p:stCondLst>
                            <p:childTnLst>
                              <p:par>
                                <p:cTn id="84" presetID="49" presetClass="entr" presetSubtype="0" decel="100000" fill="hold" grpId="0" nodeType="afterEffect">
                                  <p:stCondLst>
                                    <p:cond delay="0"/>
                                  </p:stCondLst>
                                  <p:childTnLst>
                                    <p:set>
                                      <p:cBhvr>
                                        <p:cTn id="85" dur="1" fill="hold">
                                          <p:stCondLst>
                                            <p:cond delay="0"/>
                                          </p:stCondLst>
                                        </p:cTn>
                                        <p:tgtEl>
                                          <p:spTgt spid="68"/>
                                        </p:tgtEl>
                                        <p:attrNameLst>
                                          <p:attrName>style.visibility</p:attrName>
                                        </p:attrNameLst>
                                      </p:cBhvr>
                                      <p:to>
                                        <p:strVal val="visible"/>
                                      </p:to>
                                    </p:set>
                                    <p:anim calcmode="lin" valueType="num">
                                      <p:cBhvr>
                                        <p:cTn id="86" dur="500" fill="hold"/>
                                        <p:tgtEl>
                                          <p:spTgt spid="68"/>
                                        </p:tgtEl>
                                        <p:attrNameLst>
                                          <p:attrName>ppt_w</p:attrName>
                                        </p:attrNameLst>
                                      </p:cBhvr>
                                      <p:tavLst>
                                        <p:tav tm="0">
                                          <p:val>
                                            <p:fltVal val="0"/>
                                          </p:val>
                                        </p:tav>
                                        <p:tav tm="100000">
                                          <p:val>
                                            <p:strVal val="#ppt_w"/>
                                          </p:val>
                                        </p:tav>
                                      </p:tavLst>
                                    </p:anim>
                                    <p:anim calcmode="lin" valueType="num">
                                      <p:cBhvr>
                                        <p:cTn id="87" dur="500" fill="hold"/>
                                        <p:tgtEl>
                                          <p:spTgt spid="68"/>
                                        </p:tgtEl>
                                        <p:attrNameLst>
                                          <p:attrName>ppt_h</p:attrName>
                                        </p:attrNameLst>
                                      </p:cBhvr>
                                      <p:tavLst>
                                        <p:tav tm="0">
                                          <p:val>
                                            <p:fltVal val="0"/>
                                          </p:val>
                                        </p:tav>
                                        <p:tav tm="100000">
                                          <p:val>
                                            <p:strVal val="#ppt_h"/>
                                          </p:val>
                                        </p:tav>
                                      </p:tavLst>
                                    </p:anim>
                                    <p:anim calcmode="lin" valueType="num">
                                      <p:cBhvr>
                                        <p:cTn id="88" dur="500" fill="hold"/>
                                        <p:tgtEl>
                                          <p:spTgt spid="68"/>
                                        </p:tgtEl>
                                        <p:attrNameLst>
                                          <p:attrName>style.rotation</p:attrName>
                                        </p:attrNameLst>
                                      </p:cBhvr>
                                      <p:tavLst>
                                        <p:tav tm="0">
                                          <p:val>
                                            <p:fltVal val="360"/>
                                          </p:val>
                                        </p:tav>
                                        <p:tav tm="100000">
                                          <p:val>
                                            <p:fltVal val="0"/>
                                          </p:val>
                                        </p:tav>
                                      </p:tavLst>
                                    </p:anim>
                                    <p:animEffect transition="in" filter="fade">
                                      <p:cBhvr>
                                        <p:cTn id="89" dur="500"/>
                                        <p:tgtEl>
                                          <p:spTgt spid="68"/>
                                        </p:tgtEl>
                                      </p:cBhvr>
                                    </p:animEffect>
                                  </p:childTnLst>
                                </p:cTn>
                              </p:par>
                            </p:childTnLst>
                          </p:cTn>
                        </p:par>
                        <p:par>
                          <p:cTn id="90" fill="hold">
                            <p:stCondLst>
                              <p:cond delay="8000"/>
                            </p:stCondLst>
                            <p:childTnLst>
                              <p:par>
                                <p:cTn id="91" presetID="10" presetClass="entr" presetSubtype="0" fill="hold" grpId="0" nodeType="afterEffect">
                                  <p:stCondLst>
                                    <p:cond delay="0"/>
                                  </p:stCondLst>
                                  <p:childTnLst>
                                    <p:set>
                                      <p:cBhvr>
                                        <p:cTn id="92" dur="1" fill="hold">
                                          <p:stCondLst>
                                            <p:cond delay="0"/>
                                          </p:stCondLst>
                                        </p:cTn>
                                        <p:tgtEl>
                                          <p:spTgt spid="79"/>
                                        </p:tgtEl>
                                        <p:attrNameLst>
                                          <p:attrName>style.visibility</p:attrName>
                                        </p:attrNameLst>
                                      </p:cBhvr>
                                      <p:to>
                                        <p:strVal val="visible"/>
                                      </p:to>
                                    </p:set>
                                    <p:animEffect transition="in" filter="fade">
                                      <p:cBhvr>
                                        <p:cTn id="93" dur="500"/>
                                        <p:tgtEl>
                                          <p:spTgt spid="79"/>
                                        </p:tgtEl>
                                      </p:cBhvr>
                                    </p:animEffect>
                                  </p:childTnLst>
                                </p:cTn>
                              </p:par>
                            </p:childTnLst>
                          </p:cTn>
                        </p:par>
                        <p:par>
                          <p:cTn id="94" fill="hold">
                            <p:stCondLst>
                              <p:cond delay="8500"/>
                            </p:stCondLst>
                            <p:childTnLst>
                              <p:par>
                                <p:cTn id="95" presetID="10" presetClass="entr" presetSubtype="0" fill="hold" grpId="0" nodeType="afterEffect">
                                  <p:stCondLst>
                                    <p:cond delay="0"/>
                                  </p:stCondLst>
                                  <p:childTnLst>
                                    <p:set>
                                      <p:cBhvr>
                                        <p:cTn id="96" dur="1" fill="hold">
                                          <p:stCondLst>
                                            <p:cond delay="0"/>
                                          </p:stCondLst>
                                        </p:cTn>
                                        <p:tgtEl>
                                          <p:spTgt spid="78"/>
                                        </p:tgtEl>
                                        <p:attrNameLst>
                                          <p:attrName>style.visibility</p:attrName>
                                        </p:attrNameLst>
                                      </p:cBhvr>
                                      <p:to>
                                        <p:strVal val="visible"/>
                                      </p:to>
                                    </p:set>
                                    <p:animEffect transition="in" filter="fade">
                                      <p:cBhvr>
                                        <p:cTn id="97" dur="500"/>
                                        <p:tgtEl>
                                          <p:spTgt spid="78"/>
                                        </p:tgtEl>
                                      </p:cBhvr>
                                    </p:animEffect>
                                  </p:childTnLst>
                                </p:cTn>
                              </p:par>
                            </p:childTnLst>
                          </p:cTn>
                        </p:par>
                        <p:par>
                          <p:cTn id="98" fill="hold">
                            <p:stCondLst>
                              <p:cond delay="9000"/>
                            </p:stCondLst>
                            <p:childTnLst>
                              <p:par>
                                <p:cTn id="99" presetID="53" presetClass="entr" presetSubtype="16" fill="hold" grpId="0" nodeType="afterEffect">
                                  <p:stCondLst>
                                    <p:cond delay="0"/>
                                  </p:stCondLst>
                                  <p:childTnLst>
                                    <p:set>
                                      <p:cBhvr>
                                        <p:cTn id="100" dur="1" fill="hold">
                                          <p:stCondLst>
                                            <p:cond delay="0"/>
                                          </p:stCondLst>
                                        </p:cTn>
                                        <p:tgtEl>
                                          <p:spTgt spid="83"/>
                                        </p:tgtEl>
                                        <p:attrNameLst>
                                          <p:attrName>style.visibility</p:attrName>
                                        </p:attrNameLst>
                                      </p:cBhvr>
                                      <p:to>
                                        <p:strVal val="visible"/>
                                      </p:to>
                                    </p:set>
                                    <p:anim calcmode="lin" valueType="num">
                                      <p:cBhvr>
                                        <p:cTn id="101" dur="500" fill="hold"/>
                                        <p:tgtEl>
                                          <p:spTgt spid="83"/>
                                        </p:tgtEl>
                                        <p:attrNameLst>
                                          <p:attrName>ppt_w</p:attrName>
                                        </p:attrNameLst>
                                      </p:cBhvr>
                                      <p:tavLst>
                                        <p:tav tm="0">
                                          <p:val>
                                            <p:fltVal val="0"/>
                                          </p:val>
                                        </p:tav>
                                        <p:tav tm="100000">
                                          <p:val>
                                            <p:strVal val="#ppt_w"/>
                                          </p:val>
                                        </p:tav>
                                      </p:tavLst>
                                    </p:anim>
                                    <p:anim calcmode="lin" valueType="num">
                                      <p:cBhvr>
                                        <p:cTn id="102" dur="500" fill="hold"/>
                                        <p:tgtEl>
                                          <p:spTgt spid="83"/>
                                        </p:tgtEl>
                                        <p:attrNameLst>
                                          <p:attrName>ppt_h</p:attrName>
                                        </p:attrNameLst>
                                      </p:cBhvr>
                                      <p:tavLst>
                                        <p:tav tm="0">
                                          <p:val>
                                            <p:fltVal val="0"/>
                                          </p:val>
                                        </p:tav>
                                        <p:tav tm="100000">
                                          <p:val>
                                            <p:strVal val="#ppt_h"/>
                                          </p:val>
                                        </p:tav>
                                      </p:tavLst>
                                    </p:anim>
                                    <p:animEffect transition="in" filter="fade">
                                      <p:cBhvr>
                                        <p:cTn id="103" dur="500"/>
                                        <p:tgtEl>
                                          <p:spTgt spid="83"/>
                                        </p:tgtEl>
                                      </p:cBhvr>
                                    </p:animEffect>
                                  </p:childTnLst>
                                </p:cTn>
                              </p:par>
                            </p:childTnLst>
                          </p:cTn>
                        </p:par>
                        <p:par>
                          <p:cTn id="104" fill="hold">
                            <p:stCondLst>
                              <p:cond delay="9500"/>
                            </p:stCondLst>
                            <p:childTnLst>
                              <p:par>
                                <p:cTn id="105" presetID="49" presetClass="entr" presetSubtype="0" decel="100000" fill="hold" grpId="0" nodeType="afterEffect">
                                  <p:stCondLst>
                                    <p:cond delay="0"/>
                                  </p:stCondLst>
                                  <p:childTnLst>
                                    <p:set>
                                      <p:cBhvr>
                                        <p:cTn id="106" dur="1" fill="hold">
                                          <p:stCondLst>
                                            <p:cond delay="0"/>
                                          </p:stCondLst>
                                        </p:cTn>
                                        <p:tgtEl>
                                          <p:spTgt spid="71"/>
                                        </p:tgtEl>
                                        <p:attrNameLst>
                                          <p:attrName>style.visibility</p:attrName>
                                        </p:attrNameLst>
                                      </p:cBhvr>
                                      <p:to>
                                        <p:strVal val="visible"/>
                                      </p:to>
                                    </p:set>
                                    <p:anim calcmode="lin" valueType="num">
                                      <p:cBhvr>
                                        <p:cTn id="107" dur="500" fill="hold"/>
                                        <p:tgtEl>
                                          <p:spTgt spid="71"/>
                                        </p:tgtEl>
                                        <p:attrNameLst>
                                          <p:attrName>ppt_w</p:attrName>
                                        </p:attrNameLst>
                                      </p:cBhvr>
                                      <p:tavLst>
                                        <p:tav tm="0">
                                          <p:val>
                                            <p:fltVal val="0"/>
                                          </p:val>
                                        </p:tav>
                                        <p:tav tm="100000">
                                          <p:val>
                                            <p:strVal val="#ppt_w"/>
                                          </p:val>
                                        </p:tav>
                                      </p:tavLst>
                                    </p:anim>
                                    <p:anim calcmode="lin" valueType="num">
                                      <p:cBhvr>
                                        <p:cTn id="108" dur="500" fill="hold"/>
                                        <p:tgtEl>
                                          <p:spTgt spid="71"/>
                                        </p:tgtEl>
                                        <p:attrNameLst>
                                          <p:attrName>ppt_h</p:attrName>
                                        </p:attrNameLst>
                                      </p:cBhvr>
                                      <p:tavLst>
                                        <p:tav tm="0">
                                          <p:val>
                                            <p:fltVal val="0"/>
                                          </p:val>
                                        </p:tav>
                                        <p:tav tm="100000">
                                          <p:val>
                                            <p:strVal val="#ppt_h"/>
                                          </p:val>
                                        </p:tav>
                                      </p:tavLst>
                                    </p:anim>
                                    <p:anim calcmode="lin" valueType="num">
                                      <p:cBhvr>
                                        <p:cTn id="109" dur="500" fill="hold"/>
                                        <p:tgtEl>
                                          <p:spTgt spid="71"/>
                                        </p:tgtEl>
                                        <p:attrNameLst>
                                          <p:attrName>style.rotation</p:attrName>
                                        </p:attrNameLst>
                                      </p:cBhvr>
                                      <p:tavLst>
                                        <p:tav tm="0">
                                          <p:val>
                                            <p:fltVal val="360"/>
                                          </p:val>
                                        </p:tav>
                                        <p:tav tm="100000">
                                          <p:val>
                                            <p:fltVal val="0"/>
                                          </p:val>
                                        </p:tav>
                                      </p:tavLst>
                                    </p:anim>
                                    <p:animEffect transition="in" filter="fade">
                                      <p:cBhvr>
                                        <p:cTn id="110" dur="500"/>
                                        <p:tgtEl>
                                          <p:spTgt spid="71"/>
                                        </p:tgtEl>
                                      </p:cBhvr>
                                    </p:animEffect>
                                  </p:childTnLst>
                                </p:cTn>
                              </p:par>
                            </p:childTnLst>
                          </p:cTn>
                        </p:par>
                        <p:par>
                          <p:cTn id="111" fill="hold">
                            <p:stCondLst>
                              <p:cond delay="10000"/>
                            </p:stCondLst>
                            <p:childTnLst>
                              <p:par>
                                <p:cTn id="112" presetID="49" presetClass="entr" presetSubtype="0" decel="100000" fill="hold" grpId="0" nodeType="afterEffect">
                                  <p:stCondLst>
                                    <p:cond delay="0"/>
                                  </p:stCondLst>
                                  <p:childTnLst>
                                    <p:set>
                                      <p:cBhvr>
                                        <p:cTn id="113" dur="1" fill="hold">
                                          <p:stCondLst>
                                            <p:cond delay="0"/>
                                          </p:stCondLst>
                                        </p:cTn>
                                        <p:tgtEl>
                                          <p:spTgt spid="69"/>
                                        </p:tgtEl>
                                        <p:attrNameLst>
                                          <p:attrName>style.visibility</p:attrName>
                                        </p:attrNameLst>
                                      </p:cBhvr>
                                      <p:to>
                                        <p:strVal val="visible"/>
                                      </p:to>
                                    </p:set>
                                    <p:anim calcmode="lin" valueType="num">
                                      <p:cBhvr>
                                        <p:cTn id="114" dur="500" fill="hold"/>
                                        <p:tgtEl>
                                          <p:spTgt spid="69"/>
                                        </p:tgtEl>
                                        <p:attrNameLst>
                                          <p:attrName>ppt_w</p:attrName>
                                        </p:attrNameLst>
                                      </p:cBhvr>
                                      <p:tavLst>
                                        <p:tav tm="0">
                                          <p:val>
                                            <p:fltVal val="0"/>
                                          </p:val>
                                        </p:tav>
                                        <p:tav tm="100000">
                                          <p:val>
                                            <p:strVal val="#ppt_w"/>
                                          </p:val>
                                        </p:tav>
                                      </p:tavLst>
                                    </p:anim>
                                    <p:anim calcmode="lin" valueType="num">
                                      <p:cBhvr>
                                        <p:cTn id="115" dur="500" fill="hold"/>
                                        <p:tgtEl>
                                          <p:spTgt spid="69"/>
                                        </p:tgtEl>
                                        <p:attrNameLst>
                                          <p:attrName>ppt_h</p:attrName>
                                        </p:attrNameLst>
                                      </p:cBhvr>
                                      <p:tavLst>
                                        <p:tav tm="0">
                                          <p:val>
                                            <p:fltVal val="0"/>
                                          </p:val>
                                        </p:tav>
                                        <p:tav tm="100000">
                                          <p:val>
                                            <p:strVal val="#ppt_h"/>
                                          </p:val>
                                        </p:tav>
                                      </p:tavLst>
                                    </p:anim>
                                    <p:anim calcmode="lin" valueType="num">
                                      <p:cBhvr>
                                        <p:cTn id="116" dur="500" fill="hold"/>
                                        <p:tgtEl>
                                          <p:spTgt spid="69"/>
                                        </p:tgtEl>
                                        <p:attrNameLst>
                                          <p:attrName>style.rotation</p:attrName>
                                        </p:attrNameLst>
                                      </p:cBhvr>
                                      <p:tavLst>
                                        <p:tav tm="0">
                                          <p:val>
                                            <p:fltVal val="360"/>
                                          </p:val>
                                        </p:tav>
                                        <p:tav tm="100000">
                                          <p:val>
                                            <p:fltVal val="0"/>
                                          </p:val>
                                        </p:tav>
                                      </p:tavLst>
                                    </p:anim>
                                    <p:animEffect transition="in" filter="fade">
                                      <p:cBhvr>
                                        <p:cTn id="117" dur="500"/>
                                        <p:tgtEl>
                                          <p:spTgt spid="69"/>
                                        </p:tgtEl>
                                      </p:cBhvr>
                                    </p:animEffect>
                                  </p:childTnLst>
                                </p:cTn>
                              </p:par>
                            </p:childTnLst>
                          </p:cTn>
                        </p:par>
                        <p:par>
                          <p:cTn id="118" fill="hold">
                            <p:stCondLst>
                              <p:cond delay="10500"/>
                            </p:stCondLst>
                            <p:childTnLst>
                              <p:par>
                                <p:cTn id="119" presetID="10" presetClass="entr" presetSubtype="0" fill="hold" grpId="0" nodeType="afterEffect">
                                  <p:stCondLst>
                                    <p:cond delay="0"/>
                                  </p:stCondLst>
                                  <p:childTnLst>
                                    <p:set>
                                      <p:cBhvr>
                                        <p:cTn id="120" dur="1" fill="hold">
                                          <p:stCondLst>
                                            <p:cond delay="0"/>
                                          </p:stCondLst>
                                        </p:cTn>
                                        <p:tgtEl>
                                          <p:spTgt spid="81"/>
                                        </p:tgtEl>
                                        <p:attrNameLst>
                                          <p:attrName>style.visibility</p:attrName>
                                        </p:attrNameLst>
                                      </p:cBhvr>
                                      <p:to>
                                        <p:strVal val="visible"/>
                                      </p:to>
                                    </p:set>
                                    <p:animEffect transition="in" filter="fade">
                                      <p:cBhvr>
                                        <p:cTn id="121" dur="500"/>
                                        <p:tgtEl>
                                          <p:spTgt spid="81"/>
                                        </p:tgtEl>
                                      </p:cBhvr>
                                    </p:animEffect>
                                  </p:childTnLst>
                                </p:cTn>
                              </p:par>
                            </p:childTnLst>
                          </p:cTn>
                        </p:par>
                        <p:par>
                          <p:cTn id="122" fill="hold">
                            <p:stCondLst>
                              <p:cond delay="11000"/>
                            </p:stCondLst>
                            <p:childTnLst>
                              <p:par>
                                <p:cTn id="123" presetID="10" presetClass="entr" presetSubtype="0" fill="hold" grpId="0" nodeType="afterEffect">
                                  <p:stCondLst>
                                    <p:cond delay="0"/>
                                  </p:stCondLst>
                                  <p:childTnLst>
                                    <p:set>
                                      <p:cBhvr>
                                        <p:cTn id="124" dur="1" fill="hold">
                                          <p:stCondLst>
                                            <p:cond delay="0"/>
                                          </p:stCondLst>
                                        </p:cTn>
                                        <p:tgtEl>
                                          <p:spTgt spid="80"/>
                                        </p:tgtEl>
                                        <p:attrNameLst>
                                          <p:attrName>style.visibility</p:attrName>
                                        </p:attrNameLst>
                                      </p:cBhvr>
                                      <p:to>
                                        <p:strVal val="visible"/>
                                      </p:to>
                                    </p:set>
                                    <p:animEffect transition="in" filter="fade">
                                      <p:cBhvr>
                                        <p:cTn id="125" dur="500"/>
                                        <p:tgtEl>
                                          <p:spTgt spid="80"/>
                                        </p:tgtEl>
                                      </p:cBhvr>
                                    </p:animEffect>
                                  </p:childTnLst>
                                </p:cTn>
                              </p:par>
                            </p:childTnLst>
                          </p:cTn>
                        </p:par>
                        <p:par>
                          <p:cTn id="126" fill="hold">
                            <p:stCondLst>
                              <p:cond delay="11500"/>
                            </p:stCondLst>
                            <p:childTnLst>
                              <p:par>
                                <p:cTn id="127" presetID="53" presetClass="entr" presetSubtype="16" fill="hold" grpId="0" nodeType="afterEffect">
                                  <p:stCondLst>
                                    <p:cond delay="0"/>
                                  </p:stCondLst>
                                  <p:childTnLst>
                                    <p:set>
                                      <p:cBhvr>
                                        <p:cTn id="128" dur="1" fill="hold">
                                          <p:stCondLst>
                                            <p:cond delay="0"/>
                                          </p:stCondLst>
                                        </p:cTn>
                                        <p:tgtEl>
                                          <p:spTgt spid="85"/>
                                        </p:tgtEl>
                                        <p:attrNameLst>
                                          <p:attrName>style.visibility</p:attrName>
                                        </p:attrNameLst>
                                      </p:cBhvr>
                                      <p:to>
                                        <p:strVal val="visible"/>
                                      </p:to>
                                    </p:set>
                                    <p:anim calcmode="lin" valueType="num">
                                      <p:cBhvr>
                                        <p:cTn id="129" dur="500" fill="hold"/>
                                        <p:tgtEl>
                                          <p:spTgt spid="85"/>
                                        </p:tgtEl>
                                        <p:attrNameLst>
                                          <p:attrName>ppt_w</p:attrName>
                                        </p:attrNameLst>
                                      </p:cBhvr>
                                      <p:tavLst>
                                        <p:tav tm="0">
                                          <p:val>
                                            <p:fltVal val="0"/>
                                          </p:val>
                                        </p:tav>
                                        <p:tav tm="100000">
                                          <p:val>
                                            <p:strVal val="#ppt_w"/>
                                          </p:val>
                                        </p:tav>
                                      </p:tavLst>
                                    </p:anim>
                                    <p:anim calcmode="lin" valueType="num">
                                      <p:cBhvr>
                                        <p:cTn id="130" dur="500" fill="hold"/>
                                        <p:tgtEl>
                                          <p:spTgt spid="85"/>
                                        </p:tgtEl>
                                        <p:attrNameLst>
                                          <p:attrName>ppt_h</p:attrName>
                                        </p:attrNameLst>
                                      </p:cBhvr>
                                      <p:tavLst>
                                        <p:tav tm="0">
                                          <p:val>
                                            <p:fltVal val="0"/>
                                          </p:val>
                                        </p:tav>
                                        <p:tav tm="100000">
                                          <p:val>
                                            <p:strVal val="#ppt_h"/>
                                          </p:val>
                                        </p:tav>
                                      </p:tavLst>
                                    </p:anim>
                                    <p:animEffect transition="in" filter="fade">
                                      <p:cBhvr>
                                        <p:cTn id="131" dur="500"/>
                                        <p:tgtEl>
                                          <p:spTgt spid="8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 grpId="0"/>
      <p:bldP spid="65" grpId="0"/>
      <p:bldP spid="66" grpId="0" animBg="1"/>
      <p:bldP spid="67" grpId="0" animBg="1"/>
      <p:bldP spid="68" grpId="0" animBg="1"/>
      <p:bldP spid="69" grpId="0" animBg="1"/>
      <p:bldP spid="70" grpId="0" animBg="1"/>
      <p:bldP spid="71" grpId="0" animBg="1"/>
      <p:bldP spid="72" grpId="0" animBg="1"/>
      <p:bldP spid="73" grpId="0" animBg="1"/>
      <p:bldP spid="74" grpId="0"/>
      <p:bldP spid="75" grpId="0"/>
      <p:bldP spid="76" grpId="0"/>
      <p:bldP spid="77" grpId="0"/>
      <p:bldP spid="78" grpId="0"/>
      <p:bldP spid="79" grpId="0"/>
      <p:bldP spid="80" grpId="0"/>
      <p:bldP spid="81" grpId="0"/>
      <p:bldP spid="82" grpId="0"/>
      <p:bldP spid="83" grpId="0"/>
      <p:bldP spid="84" grpId="0"/>
      <p:bldP spid="8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5941524" y="1661766"/>
            <a:ext cx="4339590" cy="1264040"/>
            <a:chOff x="5738324" y="1661766"/>
            <a:chExt cx="4339590" cy="1264040"/>
          </a:xfrm>
        </p:grpSpPr>
        <p:sp>
          <p:nvSpPr>
            <p:cNvPr id="2051" name="MH_Other_1"/>
            <p:cNvSpPr>
              <a:spLocks/>
            </p:cNvSpPr>
            <p:nvPr>
              <p:custDataLst>
                <p:tags r:id="rId19"/>
              </p:custDataLst>
            </p:nvPr>
          </p:nvSpPr>
          <p:spPr bwMode="auto">
            <a:xfrm>
              <a:off x="5943687" y="1827635"/>
              <a:ext cx="3870807" cy="805303"/>
            </a:xfrm>
            <a:custGeom>
              <a:avLst/>
              <a:gdLst>
                <a:gd name="T0" fmla="*/ 2147483646 w 3244"/>
                <a:gd name="T1" fmla="*/ 2147483646 h 674"/>
                <a:gd name="T2" fmla="*/ 2147483646 w 3244"/>
                <a:gd name="T3" fmla="*/ 2147483646 h 674"/>
                <a:gd name="T4" fmla="*/ 2147483646 w 3244"/>
                <a:gd name="T5" fmla="*/ 0 h 674"/>
                <a:gd name="T6" fmla="*/ 2147483646 w 3244"/>
                <a:gd name="T7" fmla="*/ 0 h 674"/>
                <a:gd name="T8" fmla="*/ 0 w 3244"/>
                <a:gd name="T9" fmla="*/ 2147483646 h 674"/>
                <a:gd name="T10" fmla="*/ 2147483646 w 3244"/>
                <a:gd name="T11" fmla="*/ 2147483646 h 674"/>
                <a:gd name="T12" fmla="*/ 2147483646 w 3244"/>
                <a:gd name="T13" fmla="*/ 2147483646 h 674"/>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244" h="674">
                  <a:moveTo>
                    <a:pt x="2907" y="674"/>
                  </a:moveTo>
                  <a:cubicBezTo>
                    <a:pt x="3093" y="674"/>
                    <a:pt x="3244" y="523"/>
                    <a:pt x="3244" y="337"/>
                  </a:cubicBezTo>
                  <a:cubicBezTo>
                    <a:pt x="3244" y="151"/>
                    <a:pt x="3093" y="0"/>
                    <a:pt x="2907" y="0"/>
                  </a:cubicBezTo>
                  <a:cubicBezTo>
                    <a:pt x="337" y="0"/>
                    <a:pt x="337" y="0"/>
                    <a:pt x="337" y="0"/>
                  </a:cubicBezTo>
                  <a:cubicBezTo>
                    <a:pt x="151" y="0"/>
                    <a:pt x="0" y="151"/>
                    <a:pt x="0" y="337"/>
                  </a:cubicBezTo>
                  <a:cubicBezTo>
                    <a:pt x="0" y="523"/>
                    <a:pt x="151" y="674"/>
                    <a:pt x="337" y="674"/>
                  </a:cubicBezTo>
                  <a:lnTo>
                    <a:pt x="2907" y="67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759333"/>
            <a:lstStyle/>
            <a:p>
              <a:endParaRPr lang="zh-CN" altLang="en-US" sz="2002">
                <a:latin typeface="Arial" panose="020B0604020202020204" pitchFamily="34" charset="0"/>
                <a:ea typeface="微软雅黑" panose="020B0503020204020204" pitchFamily="34" charset="-122"/>
                <a:sym typeface="Arial" panose="020B0604020202020204" pitchFamily="34" charset="0"/>
              </a:endParaRPr>
            </a:p>
          </p:txBody>
        </p:sp>
        <p:pic>
          <p:nvPicPr>
            <p:cNvPr id="2052" name="MH_Other_2"/>
            <p:cNvPicPr>
              <a:picLocks noChangeAspect="1"/>
            </p:cNvPicPr>
            <p:nvPr>
              <p:custDataLst>
                <p:tags r:id="rId20"/>
              </p:custDataLst>
            </p:nvPr>
          </p:nvPicPr>
          <p:blipFill>
            <a:blip r:embed="rId27" cstate="screen">
              <a:extLst>
                <a:ext uri="{28A0092B-C50C-407E-A947-70E740481C1C}">
                  <a14:useLocalDpi xmlns:a14="http://schemas.microsoft.com/office/drawing/2010/main"/>
                </a:ext>
              </a:extLst>
            </a:blip>
            <a:srcRect/>
            <a:stretch>
              <a:fillRect/>
            </a:stretch>
          </p:blipFill>
          <p:spPr bwMode="auto">
            <a:xfrm>
              <a:off x="5738324" y="1661766"/>
              <a:ext cx="4339590" cy="12640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2" name="组合 1"/>
            <p:cNvGrpSpPr/>
            <p:nvPr/>
          </p:nvGrpSpPr>
          <p:grpSpPr>
            <a:xfrm>
              <a:off x="6108394" y="2075420"/>
              <a:ext cx="515662" cy="309732"/>
              <a:chOff x="5515929" y="2199931"/>
              <a:chExt cx="515662" cy="309732"/>
            </a:xfrm>
          </p:grpSpPr>
          <p:sp>
            <p:nvSpPr>
              <p:cNvPr id="2061" name="MH_Other_11"/>
              <p:cNvSpPr>
                <a:spLocks noEditPoints="1"/>
              </p:cNvSpPr>
              <p:nvPr>
                <p:custDataLst>
                  <p:tags r:id="rId23"/>
                </p:custDataLst>
              </p:nvPr>
            </p:nvSpPr>
            <p:spPr bwMode="auto">
              <a:xfrm>
                <a:off x="5715162" y="2199931"/>
                <a:ext cx="316429" cy="309732"/>
              </a:xfrm>
              <a:custGeom>
                <a:avLst/>
                <a:gdLst>
                  <a:gd name="T0" fmla="*/ 2147483646 w 117"/>
                  <a:gd name="T1" fmla="*/ 2147483646 h 116"/>
                  <a:gd name="T2" fmla="*/ 2147483646 w 117"/>
                  <a:gd name="T3" fmla="*/ 2147483646 h 116"/>
                  <a:gd name="T4" fmla="*/ 2147483646 w 117"/>
                  <a:gd name="T5" fmla="*/ 2147483646 h 116"/>
                  <a:gd name="T6" fmla="*/ 2147483646 w 117"/>
                  <a:gd name="T7" fmla="*/ 2147483646 h 116"/>
                  <a:gd name="T8" fmla="*/ 2147483646 w 117"/>
                  <a:gd name="T9" fmla="*/ 2147483646 h 116"/>
                  <a:gd name="T10" fmla="*/ 2147483646 w 117"/>
                  <a:gd name="T11" fmla="*/ 2147483646 h 116"/>
                  <a:gd name="T12" fmla="*/ 2147483646 w 117"/>
                  <a:gd name="T13" fmla="*/ 2147483646 h 116"/>
                  <a:gd name="T14" fmla="*/ 2147483646 w 117"/>
                  <a:gd name="T15" fmla="*/ 2147483646 h 116"/>
                  <a:gd name="T16" fmla="*/ 2147483646 w 117"/>
                  <a:gd name="T17" fmla="*/ 2147483646 h 116"/>
                  <a:gd name="T18" fmla="*/ 2147483646 w 117"/>
                  <a:gd name="T19" fmla="*/ 2147483646 h 116"/>
                  <a:gd name="T20" fmla="*/ 2147483646 w 117"/>
                  <a:gd name="T21" fmla="*/ 2147483646 h 116"/>
                  <a:gd name="T22" fmla="*/ 2147483646 w 117"/>
                  <a:gd name="T23" fmla="*/ 2147483646 h 116"/>
                  <a:gd name="T24" fmla="*/ 2147483646 w 117"/>
                  <a:gd name="T25" fmla="*/ 2147483646 h 116"/>
                  <a:gd name="T26" fmla="*/ 2147483646 w 117"/>
                  <a:gd name="T27" fmla="*/ 2147483646 h 116"/>
                  <a:gd name="T28" fmla="*/ 2147483646 w 117"/>
                  <a:gd name="T29" fmla="*/ 2147483646 h 116"/>
                  <a:gd name="T30" fmla="*/ 0 w 117"/>
                  <a:gd name="T31" fmla="*/ 2147483646 h 116"/>
                  <a:gd name="T32" fmla="*/ 2147483646 w 117"/>
                  <a:gd name="T33" fmla="*/ 2147483646 h 116"/>
                  <a:gd name="T34" fmla="*/ 2147483646 w 117"/>
                  <a:gd name="T35" fmla="*/ 2147483646 h 116"/>
                  <a:gd name="T36" fmla="*/ 2147483646 w 117"/>
                  <a:gd name="T37" fmla="*/ 2147483646 h 116"/>
                  <a:gd name="T38" fmla="*/ 2147483646 w 117"/>
                  <a:gd name="T39" fmla="*/ 2147483646 h 116"/>
                  <a:gd name="T40" fmla="*/ 2147483646 w 117"/>
                  <a:gd name="T41" fmla="*/ 2147483646 h 116"/>
                  <a:gd name="T42" fmla="*/ 2147483646 w 117"/>
                  <a:gd name="T43" fmla="*/ 2147483646 h 116"/>
                  <a:gd name="T44" fmla="*/ 2147483646 w 117"/>
                  <a:gd name="T45" fmla="*/ 2147483646 h 116"/>
                  <a:gd name="T46" fmla="*/ 2147483646 w 117"/>
                  <a:gd name="T47" fmla="*/ 2147483646 h 116"/>
                  <a:gd name="T48" fmla="*/ 2147483646 w 117"/>
                  <a:gd name="T49" fmla="*/ 2147483646 h 116"/>
                  <a:gd name="T50" fmla="*/ 2147483646 w 117"/>
                  <a:gd name="T51" fmla="*/ 2147483646 h 116"/>
                  <a:gd name="T52" fmla="*/ 2147483646 w 117"/>
                  <a:gd name="T53" fmla="*/ 2147483646 h 116"/>
                  <a:gd name="T54" fmla="*/ 2147483646 w 117"/>
                  <a:gd name="T55" fmla="*/ 2147483646 h 116"/>
                  <a:gd name="T56" fmla="*/ 2147483646 w 117"/>
                  <a:gd name="T57" fmla="*/ 2147483646 h 116"/>
                  <a:gd name="T58" fmla="*/ 2147483646 w 117"/>
                  <a:gd name="T59" fmla="*/ 2147483646 h 116"/>
                  <a:gd name="T60" fmla="*/ 2147483646 w 117"/>
                  <a:gd name="T61" fmla="*/ 2147483646 h 116"/>
                  <a:gd name="T62" fmla="*/ 2147483646 w 117"/>
                  <a:gd name="T63" fmla="*/ 2147483646 h 116"/>
                  <a:gd name="T64" fmla="*/ 2147483646 w 117"/>
                  <a:gd name="T65" fmla="*/ 2147483646 h 11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117" h="116">
                    <a:moveTo>
                      <a:pt x="109" y="65"/>
                    </a:moveTo>
                    <a:cubicBezTo>
                      <a:pt x="113" y="65"/>
                      <a:pt x="117" y="62"/>
                      <a:pt x="117" y="58"/>
                    </a:cubicBezTo>
                    <a:cubicBezTo>
                      <a:pt x="117" y="54"/>
                      <a:pt x="113" y="51"/>
                      <a:pt x="109" y="51"/>
                    </a:cubicBezTo>
                    <a:cubicBezTo>
                      <a:pt x="101" y="51"/>
                      <a:pt x="101" y="51"/>
                      <a:pt x="101" y="51"/>
                    </a:cubicBezTo>
                    <a:cubicBezTo>
                      <a:pt x="101" y="48"/>
                      <a:pt x="100" y="45"/>
                      <a:pt x="99" y="43"/>
                    </a:cubicBezTo>
                    <a:cubicBezTo>
                      <a:pt x="106" y="39"/>
                      <a:pt x="106" y="39"/>
                      <a:pt x="106" y="39"/>
                    </a:cubicBezTo>
                    <a:cubicBezTo>
                      <a:pt x="110" y="37"/>
                      <a:pt x="111" y="32"/>
                      <a:pt x="109" y="29"/>
                    </a:cubicBezTo>
                    <a:cubicBezTo>
                      <a:pt x="107" y="25"/>
                      <a:pt x="102" y="24"/>
                      <a:pt x="99" y="26"/>
                    </a:cubicBezTo>
                    <a:cubicBezTo>
                      <a:pt x="92" y="30"/>
                      <a:pt x="92" y="30"/>
                      <a:pt x="92" y="30"/>
                    </a:cubicBezTo>
                    <a:cubicBezTo>
                      <a:pt x="90" y="28"/>
                      <a:pt x="88" y="26"/>
                      <a:pt x="86" y="24"/>
                    </a:cubicBezTo>
                    <a:cubicBezTo>
                      <a:pt x="90" y="17"/>
                      <a:pt x="90" y="17"/>
                      <a:pt x="90" y="17"/>
                    </a:cubicBezTo>
                    <a:cubicBezTo>
                      <a:pt x="92" y="14"/>
                      <a:pt x="91" y="9"/>
                      <a:pt x="87" y="7"/>
                    </a:cubicBezTo>
                    <a:cubicBezTo>
                      <a:pt x="84" y="5"/>
                      <a:pt x="80" y="7"/>
                      <a:pt x="78" y="10"/>
                    </a:cubicBezTo>
                    <a:cubicBezTo>
                      <a:pt x="74" y="17"/>
                      <a:pt x="74" y="17"/>
                      <a:pt x="74" y="17"/>
                    </a:cubicBezTo>
                    <a:cubicBezTo>
                      <a:pt x="71" y="16"/>
                      <a:pt x="68" y="15"/>
                      <a:pt x="65" y="15"/>
                    </a:cubicBezTo>
                    <a:cubicBezTo>
                      <a:pt x="65" y="7"/>
                      <a:pt x="65" y="7"/>
                      <a:pt x="65" y="7"/>
                    </a:cubicBezTo>
                    <a:cubicBezTo>
                      <a:pt x="65" y="3"/>
                      <a:pt x="62" y="0"/>
                      <a:pt x="58" y="0"/>
                    </a:cubicBezTo>
                    <a:cubicBezTo>
                      <a:pt x="54" y="0"/>
                      <a:pt x="51" y="3"/>
                      <a:pt x="51" y="7"/>
                    </a:cubicBezTo>
                    <a:cubicBezTo>
                      <a:pt x="51" y="15"/>
                      <a:pt x="51" y="15"/>
                      <a:pt x="51" y="15"/>
                    </a:cubicBezTo>
                    <a:cubicBezTo>
                      <a:pt x="48" y="15"/>
                      <a:pt x="46" y="16"/>
                      <a:pt x="43" y="17"/>
                    </a:cubicBezTo>
                    <a:cubicBezTo>
                      <a:pt x="39" y="10"/>
                      <a:pt x="39" y="10"/>
                      <a:pt x="39" y="10"/>
                    </a:cubicBezTo>
                    <a:cubicBezTo>
                      <a:pt x="37" y="7"/>
                      <a:pt x="33" y="5"/>
                      <a:pt x="29" y="7"/>
                    </a:cubicBezTo>
                    <a:cubicBezTo>
                      <a:pt x="26" y="9"/>
                      <a:pt x="24" y="14"/>
                      <a:pt x="26" y="17"/>
                    </a:cubicBezTo>
                    <a:cubicBezTo>
                      <a:pt x="30" y="24"/>
                      <a:pt x="30" y="24"/>
                      <a:pt x="30" y="24"/>
                    </a:cubicBezTo>
                    <a:cubicBezTo>
                      <a:pt x="28" y="26"/>
                      <a:pt x="26" y="28"/>
                      <a:pt x="25" y="30"/>
                    </a:cubicBezTo>
                    <a:cubicBezTo>
                      <a:pt x="18" y="26"/>
                      <a:pt x="18" y="26"/>
                      <a:pt x="18" y="26"/>
                    </a:cubicBezTo>
                    <a:cubicBezTo>
                      <a:pt x="14" y="24"/>
                      <a:pt x="10" y="25"/>
                      <a:pt x="8" y="29"/>
                    </a:cubicBezTo>
                    <a:cubicBezTo>
                      <a:pt x="6" y="32"/>
                      <a:pt x="7" y="37"/>
                      <a:pt x="10" y="39"/>
                    </a:cubicBezTo>
                    <a:cubicBezTo>
                      <a:pt x="17" y="43"/>
                      <a:pt x="17" y="43"/>
                      <a:pt x="17" y="43"/>
                    </a:cubicBezTo>
                    <a:cubicBezTo>
                      <a:pt x="16" y="45"/>
                      <a:pt x="16" y="48"/>
                      <a:pt x="15" y="51"/>
                    </a:cubicBezTo>
                    <a:cubicBezTo>
                      <a:pt x="7" y="51"/>
                      <a:pt x="7" y="51"/>
                      <a:pt x="7" y="51"/>
                    </a:cubicBezTo>
                    <a:cubicBezTo>
                      <a:pt x="3" y="51"/>
                      <a:pt x="0" y="54"/>
                      <a:pt x="0" y="58"/>
                    </a:cubicBezTo>
                    <a:cubicBezTo>
                      <a:pt x="0" y="62"/>
                      <a:pt x="3" y="65"/>
                      <a:pt x="7" y="65"/>
                    </a:cubicBezTo>
                    <a:cubicBezTo>
                      <a:pt x="15" y="65"/>
                      <a:pt x="15" y="65"/>
                      <a:pt x="15" y="65"/>
                    </a:cubicBezTo>
                    <a:cubicBezTo>
                      <a:pt x="16" y="68"/>
                      <a:pt x="16" y="71"/>
                      <a:pt x="17" y="73"/>
                    </a:cubicBezTo>
                    <a:cubicBezTo>
                      <a:pt x="10" y="77"/>
                      <a:pt x="10" y="77"/>
                      <a:pt x="10" y="77"/>
                    </a:cubicBezTo>
                    <a:cubicBezTo>
                      <a:pt x="7" y="79"/>
                      <a:pt x="6" y="84"/>
                      <a:pt x="8" y="87"/>
                    </a:cubicBezTo>
                    <a:cubicBezTo>
                      <a:pt x="10" y="91"/>
                      <a:pt x="14" y="92"/>
                      <a:pt x="18" y="90"/>
                    </a:cubicBezTo>
                    <a:cubicBezTo>
                      <a:pt x="25" y="86"/>
                      <a:pt x="25" y="86"/>
                      <a:pt x="25" y="86"/>
                    </a:cubicBezTo>
                    <a:cubicBezTo>
                      <a:pt x="26" y="88"/>
                      <a:pt x="28" y="90"/>
                      <a:pt x="30" y="92"/>
                    </a:cubicBezTo>
                    <a:cubicBezTo>
                      <a:pt x="26" y="99"/>
                      <a:pt x="26" y="99"/>
                      <a:pt x="26" y="99"/>
                    </a:cubicBezTo>
                    <a:cubicBezTo>
                      <a:pt x="24" y="102"/>
                      <a:pt x="26" y="106"/>
                      <a:pt x="29" y="108"/>
                    </a:cubicBezTo>
                    <a:cubicBezTo>
                      <a:pt x="33" y="110"/>
                      <a:pt x="37" y="109"/>
                      <a:pt x="39" y="106"/>
                    </a:cubicBezTo>
                    <a:cubicBezTo>
                      <a:pt x="43" y="99"/>
                      <a:pt x="43" y="99"/>
                      <a:pt x="43" y="99"/>
                    </a:cubicBezTo>
                    <a:cubicBezTo>
                      <a:pt x="46" y="100"/>
                      <a:pt x="48" y="101"/>
                      <a:pt x="51" y="101"/>
                    </a:cubicBezTo>
                    <a:cubicBezTo>
                      <a:pt x="51" y="109"/>
                      <a:pt x="51" y="109"/>
                      <a:pt x="51" y="109"/>
                    </a:cubicBezTo>
                    <a:cubicBezTo>
                      <a:pt x="51" y="113"/>
                      <a:pt x="54" y="116"/>
                      <a:pt x="58" y="116"/>
                    </a:cubicBezTo>
                    <a:cubicBezTo>
                      <a:pt x="62" y="116"/>
                      <a:pt x="65" y="113"/>
                      <a:pt x="65" y="109"/>
                    </a:cubicBezTo>
                    <a:cubicBezTo>
                      <a:pt x="65" y="101"/>
                      <a:pt x="65" y="101"/>
                      <a:pt x="65" y="101"/>
                    </a:cubicBezTo>
                    <a:cubicBezTo>
                      <a:pt x="68" y="101"/>
                      <a:pt x="71" y="100"/>
                      <a:pt x="74" y="99"/>
                    </a:cubicBezTo>
                    <a:cubicBezTo>
                      <a:pt x="78" y="106"/>
                      <a:pt x="78" y="106"/>
                      <a:pt x="78" y="106"/>
                    </a:cubicBezTo>
                    <a:cubicBezTo>
                      <a:pt x="80" y="109"/>
                      <a:pt x="84" y="110"/>
                      <a:pt x="87" y="108"/>
                    </a:cubicBezTo>
                    <a:cubicBezTo>
                      <a:pt x="91" y="106"/>
                      <a:pt x="92" y="102"/>
                      <a:pt x="90" y="99"/>
                    </a:cubicBezTo>
                    <a:cubicBezTo>
                      <a:pt x="86" y="92"/>
                      <a:pt x="86" y="92"/>
                      <a:pt x="86" y="92"/>
                    </a:cubicBezTo>
                    <a:cubicBezTo>
                      <a:pt x="88" y="90"/>
                      <a:pt x="90" y="88"/>
                      <a:pt x="92" y="86"/>
                    </a:cubicBezTo>
                    <a:cubicBezTo>
                      <a:pt x="99" y="90"/>
                      <a:pt x="99" y="90"/>
                      <a:pt x="99" y="90"/>
                    </a:cubicBezTo>
                    <a:cubicBezTo>
                      <a:pt x="102" y="92"/>
                      <a:pt x="107" y="91"/>
                      <a:pt x="109" y="87"/>
                    </a:cubicBezTo>
                    <a:cubicBezTo>
                      <a:pt x="111" y="84"/>
                      <a:pt x="110" y="79"/>
                      <a:pt x="106" y="77"/>
                    </a:cubicBezTo>
                    <a:cubicBezTo>
                      <a:pt x="99" y="73"/>
                      <a:pt x="99" y="73"/>
                      <a:pt x="99" y="73"/>
                    </a:cubicBezTo>
                    <a:cubicBezTo>
                      <a:pt x="100" y="71"/>
                      <a:pt x="101" y="68"/>
                      <a:pt x="101" y="65"/>
                    </a:cubicBezTo>
                    <a:lnTo>
                      <a:pt x="109" y="65"/>
                    </a:lnTo>
                    <a:close/>
                    <a:moveTo>
                      <a:pt x="58" y="94"/>
                    </a:moveTo>
                    <a:cubicBezTo>
                      <a:pt x="38" y="94"/>
                      <a:pt x="22" y="78"/>
                      <a:pt x="22" y="58"/>
                    </a:cubicBezTo>
                    <a:cubicBezTo>
                      <a:pt x="22" y="38"/>
                      <a:pt x="38" y="21"/>
                      <a:pt x="58" y="21"/>
                    </a:cubicBezTo>
                    <a:cubicBezTo>
                      <a:pt x="78" y="21"/>
                      <a:pt x="95" y="38"/>
                      <a:pt x="95" y="58"/>
                    </a:cubicBezTo>
                    <a:cubicBezTo>
                      <a:pt x="95" y="78"/>
                      <a:pt x="78" y="94"/>
                      <a:pt x="58" y="9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sz="2002">
                  <a:latin typeface="Arial" panose="020B0604020202020204" pitchFamily="34" charset="0"/>
                  <a:ea typeface="微软雅黑" panose="020B0503020204020204" pitchFamily="34" charset="-122"/>
                  <a:sym typeface="Arial" panose="020B0604020202020204" pitchFamily="34" charset="0"/>
                </a:endParaRPr>
              </a:p>
            </p:txBody>
          </p:sp>
          <p:sp>
            <p:nvSpPr>
              <p:cNvPr id="2062" name="MH_Other_12"/>
              <p:cNvSpPr>
                <a:spLocks noEditPoints="1"/>
              </p:cNvSpPr>
              <p:nvPr>
                <p:custDataLst>
                  <p:tags r:id="rId24"/>
                </p:custDataLst>
              </p:nvPr>
            </p:nvSpPr>
            <p:spPr bwMode="auto">
              <a:xfrm>
                <a:off x="5515929" y="2295362"/>
                <a:ext cx="207604" cy="205929"/>
              </a:xfrm>
              <a:custGeom>
                <a:avLst/>
                <a:gdLst>
                  <a:gd name="T0" fmla="*/ 2147483646 w 77"/>
                  <a:gd name="T1" fmla="*/ 2147483646 h 77"/>
                  <a:gd name="T2" fmla="*/ 2147483646 w 77"/>
                  <a:gd name="T3" fmla="*/ 2147483646 h 77"/>
                  <a:gd name="T4" fmla="*/ 2147483646 w 77"/>
                  <a:gd name="T5" fmla="*/ 2147483646 h 77"/>
                  <a:gd name="T6" fmla="*/ 2147483646 w 77"/>
                  <a:gd name="T7" fmla="*/ 2147483646 h 77"/>
                  <a:gd name="T8" fmla="*/ 2147483646 w 77"/>
                  <a:gd name="T9" fmla="*/ 2147483646 h 77"/>
                  <a:gd name="T10" fmla="*/ 2147483646 w 77"/>
                  <a:gd name="T11" fmla="*/ 2147483646 h 77"/>
                  <a:gd name="T12" fmla="*/ 2147483646 w 77"/>
                  <a:gd name="T13" fmla="*/ 2147483646 h 77"/>
                  <a:gd name="T14" fmla="*/ 2147483646 w 77"/>
                  <a:gd name="T15" fmla="*/ 2147483646 h 77"/>
                  <a:gd name="T16" fmla="*/ 2147483646 w 77"/>
                  <a:gd name="T17" fmla="*/ 2147483646 h 77"/>
                  <a:gd name="T18" fmla="*/ 2147483646 w 77"/>
                  <a:gd name="T19" fmla="*/ 0 h 77"/>
                  <a:gd name="T20" fmla="*/ 2147483646 w 77"/>
                  <a:gd name="T21" fmla="*/ 2147483646 h 77"/>
                  <a:gd name="T22" fmla="*/ 2147483646 w 77"/>
                  <a:gd name="T23" fmla="*/ 2147483646 h 77"/>
                  <a:gd name="T24" fmla="*/ 2147483646 w 77"/>
                  <a:gd name="T25" fmla="*/ 2147483646 h 77"/>
                  <a:gd name="T26" fmla="*/ 2147483646 w 77"/>
                  <a:gd name="T27" fmla="*/ 2147483646 h 77"/>
                  <a:gd name="T28" fmla="*/ 2147483646 w 77"/>
                  <a:gd name="T29" fmla="*/ 2147483646 h 77"/>
                  <a:gd name="T30" fmla="*/ 2147483646 w 77"/>
                  <a:gd name="T31" fmla="*/ 2147483646 h 77"/>
                  <a:gd name="T32" fmla="*/ 2147483646 w 77"/>
                  <a:gd name="T33" fmla="*/ 2147483646 h 77"/>
                  <a:gd name="T34" fmla="*/ 2147483646 w 77"/>
                  <a:gd name="T35" fmla="*/ 2147483646 h 77"/>
                  <a:gd name="T36" fmla="*/ 2147483646 w 77"/>
                  <a:gd name="T37" fmla="*/ 2147483646 h 77"/>
                  <a:gd name="T38" fmla="*/ 0 w 77"/>
                  <a:gd name="T39" fmla="*/ 2147483646 h 77"/>
                  <a:gd name="T40" fmla="*/ 2147483646 w 77"/>
                  <a:gd name="T41" fmla="*/ 2147483646 h 77"/>
                  <a:gd name="T42" fmla="*/ 2147483646 w 77"/>
                  <a:gd name="T43" fmla="*/ 2147483646 h 77"/>
                  <a:gd name="T44" fmla="*/ 2147483646 w 77"/>
                  <a:gd name="T45" fmla="*/ 2147483646 h 77"/>
                  <a:gd name="T46" fmla="*/ 2147483646 w 77"/>
                  <a:gd name="T47" fmla="*/ 2147483646 h 77"/>
                  <a:gd name="T48" fmla="*/ 2147483646 w 77"/>
                  <a:gd name="T49" fmla="*/ 2147483646 h 77"/>
                  <a:gd name="T50" fmla="*/ 2147483646 w 77"/>
                  <a:gd name="T51" fmla="*/ 2147483646 h 77"/>
                  <a:gd name="T52" fmla="*/ 2147483646 w 77"/>
                  <a:gd name="T53" fmla="*/ 2147483646 h 77"/>
                  <a:gd name="T54" fmla="*/ 2147483646 w 77"/>
                  <a:gd name="T55" fmla="*/ 2147483646 h 77"/>
                  <a:gd name="T56" fmla="*/ 2147483646 w 77"/>
                  <a:gd name="T57" fmla="*/ 2147483646 h 77"/>
                  <a:gd name="T58" fmla="*/ 2147483646 w 77"/>
                  <a:gd name="T59" fmla="*/ 2147483646 h 77"/>
                  <a:gd name="T60" fmla="*/ 2147483646 w 77"/>
                  <a:gd name="T61" fmla="*/ 2147483646 h 77"/>
                  <a:gd name="T62" fmla="*/ 2147483646 w 77"/>
                  <a:gd name="T63" fmla="*/ 2147483646 h 77"/>
                  <a:gd name="T64" fmla="*/ 2147483646 w 77"/>
                  <a:gd name="T65" fmla="*/ 2147483646 h 77"/>
                  <a:gd name="T66" fmla="*/ 2147483646 w 77"/>
                  <a:gd name="T67" fmla="*/ 2147483646 h 77"/>
                  <a:gd name="T68" fmla="*/ 2147483646 w 77"/>
                  <a:gd name="T69" fmla="*/ 2147483646 h 77"/>
                  <a:gd name="T70" fmla="*/ 2147483646 w 77"/>
                  <a:gd name="T71" fmla="*/ 2147483646 h 77"/>
                  <a:gd name="T72" fmla="*/ 2147483646 w 77"/>
                  <a:gd name="T73" fmla="*/ 2147483646 h 77"/>
                  <a:gd name="T74" fmla="*/ 2147483646 w 77"/>
                  <a:gd name="T75" fmla="*/ 2147483646 h 77"/>
                  <a:gd name="T76" fmla="*/ 2147483646 w 77"/>
                  <a:gd name="T77" fmla="*/ 2147483646 h 77"/>
                  <a:gd name="T78" fmla="*/ 2147483646 w 77"/>
                  <a:gd name="T79" fmla="*/ 2147483646 h 77"/>
                  <a:gd name="T80" fmla="*/ 2147483646 w 77"/>
                  <a:gd name="T81" fmla="*/ 2147483646 h 77"/>
                  <a:gd name="T82" fmla="*/ 2147483646 w 77"/>
                  <a:gd name="T83" fmla="*/ 2147483646 h 77"/>
                  <a:gd name="T84" fmla="*/ 2147483646 w 77"/>
                  <a:gd name="T85" fmla="*/ 2147483646 h 77"/>
                  <a:gd name="T86" fmla="*/ 2147483646 w 77"/>
                  <a:gd name="T87" fmla="*/ 2147483646 h 77"/>
                  <a:gd name="T88" fmla="*/ 2147483646 w 77"/>
                  <a:gd name="T89" fmla="*/ 2147483646 h 77"/>
                  <a:gd name="T90" fmla="*/ 2147483646 w 77"/>
                  <a:gd name="T91" fmla="*/ 2147483646 h 77"/>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77" h="77">
                    <a:moveTo>
                      <a:pt x="70" y="31"/>
                    </a:moveTo>
                    <a:cubicBezTo>
                      <a:pt x="64" y="31"/>
                      <a:pt x="64" y="31"/>
                      <a:pt x="64" y="31"/>
                    </a:cubicBezTo>
                    <a:cubicBezTo>
                      <a:pt x="63" y="29"/>
                      <a:pt x="62" y="28"/>
                      <a:pt x="61" y="26"/>
                    </a:cubicBezTo>
                    <a:cubicBezTo>
                      <a:pt x="66" y="21"/>
                      <a:pt x="66" y="21"/>
                      <a:pt x="66" y="21"/>
                    </a:cubicBezTo>
                    <a:cubicBezTo>
                      <a:pt x="69" y="18"/>
                      <a:pt x="69" y="14"/>
                      <a:pt x="66" y="11"/>
                    </a:cubicBezTo>
                    <a:cubicBezTo>
                      <a:pt x="63" y="8"/>
                      <a:pt x="59" y="8"/>
                      <a:pt x="56" y="11"/>
                    </a:cubicBezTo>
                    <a:cubicBezTo>
                      <a:pt x="51" y="16"/>
                      <a:pt x="51" y="16"/>
                      <a:pt x="51" y="16"/>
                    </a:cubicBezTo>
                    <a:cubicBezTo>
                      <a:pt x="50" y="15"/>
                      <a:pt x="48" y="14"/>
                      <a:pt x="46" y="14"/>
                    </a:cubicBezTo>
                    <a:cubicBezTo>
                      <a:pt x="46" y="7"/>
                      <a:pt x="46" y="7"/>
                      <a:pt x="46" y="7"/>
                    </a:cubicBezTo>
                    <a:cubicBezTo>
                      <a:pt x="46" y="3"/>
                      <a:pt x="43" y="0"/>
                      <a:pt x="39" y="0"/>
                    </a:cubicBezTo>
                    <a:cubicBezTo>
                      <a:pt x="35" y="0"/>
                      <a:pt x="32" y="3"/>
                      <a:pt x="32" y="7"/>
                    </a:cubicBezTo>
                    <a:cubicBezTo>
                      <a:pt x="32" y="14"/>
                      <a:pt x="32" y="14"/>
                      <a:pt x="32" y="14"/>
                    </a:cubicBezTo>
                    <a:cubicBezTo>
                      <a:pt x="30" y="14"/>
                      <a:pt x="28" y="15"/>
                      <a:pt x="26" y="16"/>
                    </a:cubicBezTo>
                    <a:cubicBezTo>
                      <a:pt x="22" y="11"/>
                      <a:pt x="22" y="11"/>
                      <a:pt x="22" y="11"/>
                    </a:cubicBezTo>
                    <a:cubicBezTo>
                      <a:pt x="19" y="8"/>
                      <a:pt x="14" y="8"/>
                      <a:pt x="11" y="11"/>
                    </a:cubicBezTo>
                    <a:cubicBezTo>
                      <a:pt x="9" y="14"/>
                      <a:pt x="9" y="18"/>
                      <a:pt x="11" y="21"/>
                    </a:cubicBezTo>
                    <a:cubicBezTo>
                      <a:pt x="16" y="26"/>
                      <a:pt x="16" y="26"/>
                      <a:pt x="16" y="26"/>
                    </a:cubicBezTo>
                    <a:cubicBezTo>
                      <a:pt x="15" y="28"/>
                      <a:pt x="15" y="29"/>
                      <a:pt x="14" y="31"/>
                    </a:cubicBezTo>
                    <a:cubicBezTo>
                      <a:pt x="7" y="31"/>
                      <a:pt x="7" y="31"/>
                      <a:pt x="7" y="31"/>
                    </a:cubicBezTo>
                    <a:cubicBezTo>
                      <a:pt x="3" y="31"/>
                      <a:pt x="0" y="34"/>
                      <a:pt x="0" y="38"/>
                    </a:cubicBezTo>
                    <a:cubicBezTo>
                      <a:pt x="0" y="42"/>
                      <a:pt x="3" y="46"/>
                      <a:pt x="7" y="46"/>
                    </a:cubicBezTo>
                    <a:cubicBezTo>
                      <a:pt x="14" y="46"/>
                      <a:pt x="14" y="46"/>
                      <a:pt x="14" y="46"/>
                    </a:cubicBezTo>
                    <a:cubicBezTo>
                      <a:pt x="15" y="47"/>
                      <a:pt x="15" y="49"/>
                      <a:pt x="16" y="51"/>
                    </a:cubicBezTo>
                    <a:cubicBezTo>
                      <a:pt x="11" y="56"/>
                      <a:pt x="11" y="56"/>
                      <a:pt x="11" y="56"/>
                    </a:cubicBezTo>
                    <a:cubicBezTo>
                      <a:pt x="9" y="58"/>
                      <a:pt x="9" y="63"/>
                      <a:pt x="11" y="66"/>
                    </a:cubicBezTo>
                    <a:cubicBezTo>
                      <a:pt x="14" y="69"/>
                      <a:pt x="19" y="69"/>
                      <a:pt x="22" y="66"/>
                    </a:cubicBezTo>
                    <a:cubicBezTo>
                      <a:pt x="26" y="61"/>
                      <a:pt x="26" y="61"/>
                      <a:pt x="26" y="61"/>
                    </a:cubicBezTo>
                    <a:cubicBezTo>
                      <a:pt x="28" y="62"/>
                      <a:pt x="30" y="63"/>
                      <a:pt x="32" y="63"/>
                    </a:cubicBezTo>
                    <a:cubicBezTo>
                      <a:pt x="32" y="70"/>
                      <a:pt x="32" y="70"/>
                      <a:pt x="32" y="70"/>
                    </a:cubicBezTo>
                    <a:cubicBezTo>
                      <a:pt x="32" y="74"/>
                      <a:pt x="35" y="77"/>
                      <a:pt x="39" y="77"/>
                    </a:cubicBezTo>
                    <a:cubicBezTo>
                      <a:pt x="43" y="77"/>
                      <a:pt x="46" y="74"/>
                      <a:pt x="46" y="70"/>
                    </a:cubicBezTo>
                    <a:cubicBezTo>
                      <a:pt x="46" y="63"/>
                      <a:pt x="46" y="63"/>
                      <a:pt x="46" y="63"/>
                    </a:cubicBezTo>
                    <a:cubicBezTo>
                      <a:pt x="48" y="63"/>
                      <a:pt x="50" y="62"/>
                      <a:pt x="51" y="61"/>
                    </a:cubicBezTo>
                    <a:cubicBezTo>
                      <a:pt x="56" y="66"/>
                      <a:pt x="56" y="66"/>
                      <a:pt x="56" y="66"/>
                    </a:cubicBezTo>
                    <a:cubicBezTo>
                      <a:pt x="59" y="69"/>
                      <a:pt x="63" y="69"/>
                      <a:pt x="66" y="66"/>
                    </a:cubicBezTo>
                    <a:cubicBezTo>
                      <a:pt x="69" y="63"/>
                      <a:pt x="69" y="58"/>
                      <a:pt x="66" y="56"/>
                    </a:cubicBezTo>
                    <a:cubicBezTo>
                      <a:pt x="61" y="51"/>
                      <a:pt x="61" y="51"/>
                      <a:pt x="61" y="51"/>
                    </a:cubicBezTo>
                    <a:cubicBezTo>
                      <a:pt x="62" y="49"/>
                      <a:pt x="63" y="47"/>
                      <a:pt x="64" y="46"/>
                    </a:cubicBezTo>
                    <a:cubicBezTo>
                      <a:pt x="70" y="46"/>
                      <a:pt x="70" y="46"/>
                      <a:pt x="70" y="46"/>
                    </a:cubicBezTo>
                    <a:cubicBezTo>
                      <a:pt x="74" y="46"/>
                      <a:pt x="77" y="42"/>
                      <a:pt x="77" y="38"/>
                    </a:cubicBezTo>
                    <a:cubicBezTo>
                      <a:pt x="77" y="34"/>
                      <a:pt x="74" y="31"/>
                      <a:pt x="70" y="31"/>
                    </a:cubicBezTo>
                    <a:moveTo>
                      <a:pt x="39" y="57"/>
                    </a:moveTo>
                    <a:cubicBezTo>
                      <a:pt x="29" y="57"/>
                      <a:pt x="20" y="49"/>
                      <a:pt x="20" y="38"/>
                    </a:cubicBezTo>
                    <a:cubicBezTo>
                      <a:pt x="20" y="28"/>
                      <a:pt x="29" y="20"/>
                      <a:pt x="39" y="20"/>
                    </a:cubicBezTo>
                    <a:cubicBezTo>
                      <a:pt x="49" y="20"/>
                      <a:pt x="57" y="28"/>
                      <a:pt x="57" y="38"/>
                    </a:cubicBezTo>
                    <a:cubicBezTo>
                      <a:pt x="57" y="49"/>
                      <a:pt x="49" y="57"/>
                      <a:pt x="39" y="5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sz="2002">
                  <a:latin typeface="Arial" panose="020B0604020202020204" pitchFamily="34" charset="0"/>
                  <a:ea typeface="微软雅黑" panose="020B0503020204020204" pitchFamily="34" charset="-122"/>
                  <a:sym typeface="Arial" panose="020B0604020202020204" pitchFamily="34" charset="0"/>
                </a:endParaRPr>
              </a:p>
            </p:txBody>
          </p:sp>
        </p:grpSp>
        <p:sp>
          <p:nvSpPr>
            <p:cNvPr id="2067" name="MH_Other_17"/>
            <p:cNvSpPr txBox="1">
              <a:spLocks noChangeArrowheads="1"/>
            </p:cNvSpPr>
            <p:nvPr>
              <p:custDataLst>
                <p:tags r:id="rId21"/>
              </p:custDataLst>
            </p:nvPr>
          </p:nvSpPr>
          <p:spPr bwMode="auto">
            <a:xfrm>
              <a:off x="7083040" y="2067998"/>
              <a:ext cx="487200" cy="324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109">
                  <a:solidFill>
                    <a:schemeClr val="bg1"/>
                  </a:solidFill>
                  <a:latin typeface="Arial" panose="020B0604020202020204" pitchFamily="34" charset="0"/>
                  <a:ea typeface="微软雅黑" panose="020B0503020204020204" pitchFamily="34" charset="-122"/>
                  <a:sym typeface="Arial" panose="020B0604020202020204" pitchFamily="34" charset="0"/>
                </a:rPr>
                <a:t>01</a:t>
              </a:r>
              <a:endParaRPr lang="zh-CN" altLang="en-US" sz="2109">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6" name="MH_Text_1"/>
            <p:cNvSpPr txBox="1"/>
            <p:nvPr>
              <p:custDataLst>
                <p:tags r:id="rId22"/>
              </p:custDataLst>
            </p:nvPr>
          </p:nvSpPr>
          <p:spPr>
            <a:xfrm>
              <a:off x="7627271" y="1964829"/>
              <a:ext cx="1967807" cy="530915"/>
            </a:xfrm>
            <a:prstGeom prst="rect">
              <a:avLst/>
            </a:prstGeom>
            <a:noFill/>
          </p:spPr>
          <p:txBody>
            <a:bodyPr wrap="square" lIns="0" tIns="0" rIns="0" bIns="0" rtlCol="0" anchor="t" anchorCtr="0">
              <a:spAutoFit/>
            </a:bodyPr>
            <a:lstStyle/>
            <a:p>
              <a:r>
                <a:rPr lang="zh-CN" altLang="en-US" sz="2400" dirty="0">
                  <a:solidFill>
                    <a:schemeClr val="bg1"/>
                  </a:solidFill>
                  <a:latin typeface="Arial" panose="020B0604020202020204" pitchFamily="34" charset="0"/>
                  <a:ea typeface="微软雅黑" panose="020B0503020204020204" pitchFamily="34" charset="-122"/>
                  <a:sym typeface="Arial" panose="020B0604020202020204" pitchFamily="34" charset="0"/>
                </a:rPr>
                <a:t>年度工作概述</a:t>
              </a:r>
              <a:endParaRPr lang="en-US" altLang="zh-CN" sz="24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r>
                <a:rPr lang="en-US" altLang="zh-CN" sz="1050" dirty="0">
                  <a:solidFill>
                    <a:schemeClr val="bg1"/>
                  </a:solidFill>
                  <a:latin typeface="Arial" panose="020B0604020202020204" pitchFamily="34" charset="0"/>
                  <a:ea typeface="微软雅黑" panose="020B0503020204020204" pitchFamily="34" charset="-122"/>
                  <a:sym typeface="Arial" panose="020B0604020202020204" pitchFamily="34" charset="0"/>
                </a:rPr>
                <a:t>ANNUAL WORK SUMMARY</a:t>
              </a:r>
              <a:endParaRPr lang="zh-CN" altLang="en-US" sz="105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6" name="组合 5"/>
          <p:cNvGrpSpPr/>
          <p:nvPr/>
        </p:nvGrpSpPr>
        <p:grpSpPr>
          <a:xfrm>
            <a:off x="5941524" y="2843769"/>
            <a:ext cx="4339590" cy="1264040"/>
            <a:chOff x="5738324" y="2843769"/>
            <a:chExt cx="4339590" cy="1264040"/>
          </a:xfrm>
        </p:grpSpPr>
        <p:sp>
          <p:nvSpPr>
            <p:cNvPr id="2055" name="MH_Other_5"/>
            <p:cNvSpPr>
              <a:spLocks/>
            </p:cNvSpPr>
            <p:nvPr>
              <p:custDataLst>
                <p:tags r:id="rId14"/>
              </p:custDataLst>
            </p:nvPr>
          </p:nvSpPr>
          <p:spPr bwMode="auto">
            <a:xfrm>
              <a:off x="5943687" y="3009638"/>
              <a:ext cx="3870807" cy="805303"/>
            </a:xfrm>
            <a:custGeom>
              <a:avLst/>
              <a:gdLst>
                <a:gd name="T0" fmla="*/ 2147483646 w 3244"/>
                <a:gd name="T1" fmla="*/ 2147483646 h 675"/>
                <a:gd name="T2" fmla="*/ 2147483646 w 3244"/>
                <a:gd name="T3" fmla="*/ 2147483646 h 675"/>
                <a:gd name="T4" fmla="*/ 2147483646 w 3244"/>
                <a:gd name="T5" fmla="*/ 0 h 675"/>
                <a:gd name="T6" fmla="*/ 2147483646 w 3244"/>
                <a:gd name="T7" fmla="*/ 0 h 675"/>
                <a:gd name="T8" fmla="*/ 0 w 3244"/>
                <a:gd name="T9" fmla="*/ 2147483646 h 675"/>
                <a:gd name="T10" fmla="*/ 2147483646 w 3244"/>
                <a:gd name="T11" fmla="*/ 2147483646 h 675"/>
                <a:gd name="T12" fmla="*/ 2147483646 w 3244"/>
                <a:gd name="T13" fmla="*/ 2147483646 h 675"/>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244" h="675">
                  <a:moveTo>
                    <a:pt x="2907" y="675"/>
                  </a:moveTo>
                  <a:cubicBezTo>
                    <a:pt x="3093" y="675"/>
                    <a:pt x="3244" y="523"/>
                    <a:pt x="3244" y="337"/>
                  </a:cubicBezTo>
                  <a:cubicBezTo>
                    <a:pt x="3244" y="151"/>
                    <a:pt x="3093" y="0"/>
                    <a:pt x="2907" y="0"/>
                  </a:cubicBezTo>
                  <a:cubicBezTo>
                    <a:pt x="337" y="0"/>
                    <a:pt x="337" y="0"/>
                    <a:pt x="337" y="0"/>
                  </a:cubicBezTo>
                  <a:cubicBezTo>
                    <a:pt x="151" y="0"/>
                    <a:pt x="0" y="151"/>
                    <a:pt x="0" y="337"/>
                  </a:cubicBezTo>
                  <a:cubicBezTo>
                    <a:pt x="0" y="523"/>
                    <a:pt x="151" y="675"/>
                    <a:pt x="337" y="675"/>
                  </a:cubicBezTo>
                  <a:lnTo>
                    <a:pt x="2907" y="675"/>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759333"/>
            <a:lstStyle/>
            <a:p>
              <a:endParaRPr lang="zh-CN" altLang="en-US" sz="2002">
                <a:latin typeface="Arial" panose="020B0604020202020204" pitchFamily="34" charset="0"/>
                <a:ea typeface="微软雅黑" panose="020B0503020204020204" pitchFamily="34" charset="-122"/>
                <a:sym typeface="Arial" panose="020B0604020202020204" pitchFamily="34" charset="0"/>
              </a:endParaRPr>
            </a:p>
          </p:txBody>
        </p:sp>
        <p:pic>
          <p:nvPicPr>
            <p:cNvPr id="2056" name="MH_Other_6"/>
            <p:cNvPicPr>
              <a:picLocks noChangeAspect="1"/>
            </p:cNvPicPr>
            <p:nvPr>
              <p:custDataLst>
                <p:tags r:id="rId15"/>
              </p:custDataLst>
            </p:nvPr>
          </p:nvPicPr>
          <p:blipFill>
            <a:blip r:embed="rId27" cstate="screen">
              <a:extLst>
                <a:ext uri="{28A0092B-C50C-407E-A947-70E740481C1C}">
                  <a14:useLocalDpi xmlns:a14="http://schemas.microsoft.com/office/drawing/2010/main"/>
                </a:ext>
              </a:extLst>
            </a:blip>
            <a:srcRect/>
            <a:stretch>
              <a:fillRect/>
            </a:stretch>
          </p:blipFill>
          <p:spPr bwMode="auto">
            <a:xfrm>
              <a:off x="5738324" y="2843769"/>
              <a:ext cx="4339590" cy="12640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66" name="MH_Other_16"/>
            <p:cNvSpPr>
              <a:spLocks noEditPoints="1"/>
            </p:cNvSpPr>
            <p:nvPr>
              <p:custDataLst>
                <p:tags r:id="rId16"/>
              </p:custDataLst>
            </p:nvPr>
          </p:nvSpPr>
          <p:spPr bwMode="auto">
            <a:xfrm>
              <a:off x="6143553" y="3251564"/>
              <a:ext cx="445344" cy="321451"/>
            </a:xfrm>
            <a:custGeom>
              <a:avLst/>
              <a:gdLst>
                <a:gd name="T0" fmla="*/ 2147483646 w 165"/>
                <a:gd name="T1" fmla="*/ 2147483646 h 121"/>
                <a:gd name="T2" fmla="*/ 2147483646 w 165"/>
                <a:gd name="T3" fmla="*/ 2147483646 h 121"/>
                <a:gd name="T4" fmla="*/ 2147483646 w 165"/>
                <a:gd name="T5" fmla="*/ 2147483646 h 121"/>
                <a:gd name="T6" fmla="*/ 2147483646 w 165"/>
                <a:gd name="T7" fmla="*/ 2147483646 h 121"/>
                <a:gd name="T8" fmla="*/ 2147483646 w 165"/>
                <a:gd name="T9" fmla="*/ 2147483646 h 121"/>
                <a:gd name="T10" fmla="*/ 2147483646 w 165"/>
                <a:gd name="T11" fmla="*/ 2147483646 h 121"/>
                <a:gd name="T12" fmla="*/ 2147483646 w 165"/>
                <a:gd name="T13" fmla="*/ 2147483646 h 121"/>
                <a:gd name="T14" fmla="*/ 2147483646 w 165"/>
                <a:gd name="T15" fmla="*/ 2147483646 h 121"/>
                <a:gd name="T16" fmla="*/ 2147483646 w 165"/>
                <a:gd name="T17" fmla="*/ 2147483646 h 121"/>
                <a:gd name="T18" fmla="*/ 2147483646 w 165"/>
                <a:gd name="T19" fmla="*/ 2147483646 h 121"/>
                <a:gd name="T20" fmla="*/ 2147483646 w 165"/>
                <a:gd name="T21" fmla="*/ 2147483646 h 121"/>
                <a:gd name="T22" fmla="*/ 2147483646 w 165"/>
                <a:gd name="T23" fmla="*/ 2147483646 h 121"/>
                <a:gd name="T24" fmla="*/ 2147483646 w 165"/>
                <a:gd name="T25" fmla="*/ 2147483646 h 121"/>
                <a:gd name="T26" fmla="*/ 2147483646 w 165"/>
                <a:gd name="T27" fmla="*/ 2147483646 h 121"/>
                <a:gd name="T28" fmla="*/ 2147483646 w 165"/>
                <a:gd name="T29" fmla="*/ 2147483646 h 121"/>
                <a:gd name="T30" fmla="*/ 2147483646 w 165"/>
                <a:gd name="T31" fmla="*/ 2147483646 h 121"/>
                <a:gd name="T32" fmla="*/ 2147483646 w 165"/>
                <a:gd name="T33" fmla="*/ 2147483646 h 121"/>
                <a:gd name="T34" fmla="*/ 2147483646 w 165"/>
                <a:gd name="T35" fmla="*/ 2147483646 h 121"/>
                <a:gd name="T36" fmla="*/ 2147483646 w 165"/>
                <a:gd name="T37" fmla="*/ 2147483646 h 121"/>
                <a:gd name="T38" fmla="*/ 2147483646 w 165"/>
                <a:gd name="T39" fmla="*/ 2147483646 h 121"/>
                <a:gd name="T40" fmla="*/ 2147483646 w 165"/>
                <a:gd name="T41" fmla="*/ 2147483646 h 121"/>
                <a:gd name="T42" fmla="*/ 2147483646 w 165"/>
                <a:gd name="T43" fmla="*/ 2147483646 h 121"/>
                <a:gd name="T44" fmla="*/ 2147483646 w 165"/>
                <a:gd name="T45" fmla="*/ 2147483646 h 121"/>
                <a:gd name="T46" fmla="*/ 2147483646 w 165"/>
                <a:gd name="T47" fmla="*/ 2147483646 h 121"/>
                <a:gd name="T48" fmla="*/ 2147483646 w 165"/>
                <a:gd name="T49" fmla="*/ 2147483646 h 121"/>
                <a:gd name="T50" fmla="*/ 2147483646 w 165"/>
                <a:gd name="T51" fmla="*/ 2147483646 h 121"/>
                <a:gd name="T52" fmla="*/ 2147483646 w 165"/>
                <a:gd name="T53" fmla="*/ 2147483646 h 121"/>
                <a:gd name="T54" fmla="*/ 2147483646 w 165"/>
                <a:gd name="T55" fmla="*/ 2147483646 h 121"/>
                <a:gd name="T56" fmla="*/ 2147483646 w 165"/>
                <a:gd name="T57" fmla="*/ 2147483646 h 121"/>
                <a:gd name="T58" fmla="*/ 2147483646 w 165"/>
                <a:gd name="T59" fmla="*/ 2147483646 h 121"/>
                <a:gd name="T60" fmla="*/ 2147483646 w 165"/>
                <a:gd name="T61" fmla="*/ 2147483646 h 121"/>
                <a:gd name="T62" fmla="*/ 2147483646 w 165"/>
                <a:gd name="T63" fmla="*/ 2147483646 h 121"/>
                <a:gd name="T64" fmla="*/ 2147483646 w 165"/>
                <a:gd name="T65" fmla="*/ 2147483646 h 121"/>
                <a:gd name="T66" fmla="*/ 2147483646 w 165"/>
                <a:gd name="T67" fmla="*/ 2147483646 h 121"/>
                <a:gd name="T68" fmla="*/ 2147483646 w 165"/>
                <a:gd name="T69" fmla="*/ 2147483646 h 12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165" h="121">
                  <a:moveTo>
                    <a:pt x="77" y="28"/>
                  </a:moveTo>
                  <a:cubicBezTo>
                    <a:pt x="61" y="28"/>
                    <a:pt x="47" y="41"/>
                    <a:pt x="47" y="57"/>
                  </a:cubicBezTo>
                  <a:cubicBezTo>
                    <a:pt x="47" y="58"/>
                    <a:pt x="47" y="59"/>
                    <a:pt x="48" y="60"/>
                  </a:cubicBezTo>
                  <a:cubicBezTo>
                    <a:pt x="55" y="65"/>
                    <a:pt x="59" y="73"/>
                    <a:pt x="60" y="82"/>
                  </a:cubicBezTo>
                  <a:cubicBezTo>
                    <a:pt x="65" y="85"/>
                    <a:pt x="71" y="87"/>
                    <a:pt x="77" y="87"/>
                  </a:cubicBezTo>
                  <a:cubicBezTo>
                    <a:pt x="85" y="87"/>
                    <a:pt x="92" y="83"/>
                    <a:pt x="98" y="78"/>
                  </a:cubicBezTo>
                  <a:cubicBezTo>
                    <a:pt x="97" y="76"/>
                    <a:pt x="97" y="73"/>
                    <a:pt x="98" y="71"/>
                  </a:cubicBezTo>
                  <a:cubicBezTo>
                    <a:pt x="100" y="69"/>
                    <a:pt x="102" y="68"/>
                    <a:pt x="104" y="68"/>
                  </a:cubicBezTo>
                  <a:cubicBezTo>
                    <a:pt x="105" y="65"/>
                    <a:pt x="106" y="61"/>
                    <a:pt x="106" y="57"/>
                  </a:cubicBezTo>
                  <a:cubicBezTo>
                    <a:pt x="106" y="41"/>
                    <a:pt x="93" y="28"/>
                    <a:pt x="77" y="28"/>
                  </a:cubicBezTo>
                  <a:moveTo>
                    <a:pt x="165" y="97"/>
                  </a:moveTo>
                  <a:cubicBezTo>
                    <a:pt x="165" y="111"/>
                    <a:pt x="154" y="121"/>
                    <a:pt x="141" y="121"/>
                  </a:cubicBezTo>
                  <a:cubicBezTo>
                    <a:pt x="127" y="121"/>
                    <a:pt x="116" y="111"/>
                    <a:pt x="116" y="97"/>
                  </a:cubicBezTo>
                  <a:cubicBezTo>
                    <a:pt x="116" y="95"/>
                    <a:pt x="117" y="93"/>
                    <a:pt x="117" y="91"/>
                  </a:cubicBezTo>
                  <a:cubicBezTo>
                    <a:pt x="115" y="90"/>
                    <a:pt x="106" y="84"/>
                    <a:pt x="103" y="83"/>
                  </a:cubicBezTo>
                  <a:cubicBezTo>
                    <a:pt x="96" y="90"/>
                    <a:pt x="87" y="94"/>
                    <a:pt x="77" y="94"/>
                  </a:cubicBezTo>
                  <a:cubicBezTo>
                    <a:pt x="71" y="94"/>
                    <a:pt x="65" y="92"/>
                    <a:pt x="60" y="90"/>
                  </a:cubicBezTo>
                  <a:cubicBezTo>
                    <a:pt x="58" y="104"/>
                    <a:pt x="45" y="115"/>
                    <a:pt x="30" y="115"/>
                  </a:cubicBezTo>
                  <a:cubicBezTo>
                    <a:pt x="13" y="115"/>
                    <a:pt x="0" y="102"/>
                    <a:pt x="0" y="85"/>
                  </a:cubicBezTo>
                  <a:cubicBezTo>
                    <a:pt x="0" y="68"/>
                    <a:pt x="13" y="55"/>
                    <a:pt x="30" y="55"/>
                  </a:cubicBezTo>
                  <a:cubicBezTo>
                    <a:pt x="34" y="55"/>
                    <a:pt x="37" y="55"/>
                    <a:pt x="40" y="56"/>
                  </a:cubicBezTo>
                  <a:cubicBezTo>
                    <a:pt x="40" y="52"/>
                    <a:pt x="41" y="48"/>
                    <a:pt x="43" y="45"/>
                  </a:cubicBezTo>
                  <a:cubicBezTo>
                    <a:pt x="42" y="45"/>
                    <a:pt x="42" y="45"/>
                    <a:pt x="42" y="45"/>
                  </a:cubicBezTo>
                  <a:cubicBezTo>
                    <a:pt x="34" y="39"/>
                    <a:pt x="34" y="39"/>
                    <a:pt x="34" y="39"/>
                  </a:cubicBezTo>
                  <a:cubicBezTo>
                    <a:pt x="31" y="41"/>
                    <a:pt x="27" y="43"/>
                    <a:pt x="23" y="43"/>
                  </a:cubicBezTo>
                  <a:cubicBezTo>
                    <a:pt x="13" y="43"/>
                    <a:pt x="5" y="34"/>
                    <a:pt x="5" y="24"/>
                  </a:cubicBezTo>
                  <a:cubicBezTo>
                    <a:pt x="5" y="14"/>
                    <a:pt x="13" y="6"/>
                    <a:pt x="23" y="6"/>
                  </a:cubicBezTo>
                  <a:cubicBezTo>
                    <a:pt x="34" y="6"/>
                    <a:pt x="42" y="14"/>
                    <a:pt x="42" y="24"/>
                  </a:cubicBezTo>
                  <a:cubicBezTo>
                    <a:pt x="42" y="25"/>
                    <a:pt x="42" y="26"/>
                    <a:pt x="42" y="27"/>
                  </a:cubicBezTo>
                  <a:cubicBezTo>
                    <a:pt x="50" y="32"/>
                    <a:pt x="50" y="32"/>
                    <a:pt x="50" y="32"/>
                  </a:cubicBezTo>
                  <a:cubicBezTo>
                    <a:pt x="57" y="25"/>
                    <a:pt x="66" y="21"/>
                    <a:pt x="77" y="21"/>
                  </a:cubicBezTo>
                  <a:cubicBezTo>
                    <a:pt x="88" y="21"/>
                    <a:pt x="98" y="26"/>
                    <a:pt x="104" y="33"/>
                  </a:cubicBezTo>
                  <a:cubicBezTo>
                    <a:pt x="111" y="30"/>
                    <a:pt x="111" y="30"/>
                    <a:pt x="111" y="30"/>
                  </a:cubicBezTo>
                  <a:cubicBezTo>
                    <a:pt x="110" y="28"/>
                    <a:pt x="110" y="26"/>
                    <a:pt x="110" y="24"/>
                  </a:cubicBezTo>
                  <a:cubicBezTo>
                    <a:pt x="110" y="11"/>
                    <a:pt x="121" y="0"/>
                    <a:pt x="135" y="0"/>
                  </a:cubicBezTo>
                  <a:cubicBezTo>
                    <a:pt x="148" y="0"/>
                    <a:pt x="159" y="11"/>
                    <a:pt x="159" y="24"/>
                  </a:cubicBezTo>
                  <a:cubicBezTo>
                    <a:pt x="159" y="38"/>
                    <a:pt x="148" y="49"/>
                    <a:pt x="135" y="49"/>
                  </a:cubicBezTo>
                  <a:cubicBezTo>
                    <a:pt x="128" y="49"/>
                    <a:pt x="122" y="46"/>
                    <a:pt x="118" y="42"/>
                  </a:cubicBezTo>
                  <a:cubicBezTo>
                    <a:pt x="111" y="46"/>
                    <a:pt x="111" y="46"/>
                    <a:pt x="111" y="46"/>
                  </a:cubicBezTo>
                  <a:cubicBezTo>
                    <a:pt x="113" y="49"/>
                    <a:pt x="113" y="53"/>
                    <a:pt x="113" y="57"/>
                  </a:cubicBezTo>
                  <a:cubicBezTo>
                    <a:pt x="113" y="62"/>
                    <a:pt x="112" y="66"/>
                    <a:pt x="111" y="70"/>
                  </a:cubicBezTo>
                  <a:cubicBezTo>
                    <a:pt x="125" y="79"/>
                    <a:pt x="125" y="79"/>
                    <a:pt x="125" y="79"/>
                  </a:cubicBezTo>
                  <a:cubicBezTo>
                    <a:pt x="129" y="75"/>
                    <a:pt x="135" y="73"/>
                    <a:pt x="141" y="73"/>
                  </a:cubicBezTo>
                  <a:cubicBezTo>
                    <a:pt x="154" y="73"/>
                    <a:pt x="165" y="84"/>
                    <a:pt x="165" y="97"/>
                  </a:cubicBezTo>
                  <a:moveTo>
                    <a:pt x="53" y="85"/>
                  </a:moveTo>
                  <a:cubicBezTo>
                    <a:pt x="53" y="76"/>
                    <a:pt x="48" y="68"/>
                    <a:pt x="41" y="64"/>
                  </a:cubicBezTo>
                  <a:cubicBezTo>
                    <a:pt x="38" y="63"/>
                    <a:pt x="34" y="62"/>
                    <a:pt x="30" y="62"/>
                  </a:cubicBezTo>
                  <a:cubicBezTo>
                    <a:pt x="17" y="62"/>
                    <a:pt x="7" y="72"/>
                    <a:pt x="7" y="85"/>
                  </a:cubicBezTo>
                  <a:cubicBezTo>
                    <a:pt x="7" y="98"/>
                    <a:pt x="17" y="108"/>
                    <a:pt x="30" y="108"/>
                  </a:cubicBezTo>
                  <a:cubicBezTo>
                    <a:pt x="43" y="108"/>
                    <a:pt x="53" y="98"/>
                    <a:pt x="53" y="85"/>
                  </a:cubicBezTo>
                  <a:close/>
                  <a:moveTo>
                    <a:pt x="116" y="24"/>
                  </a:moveTo>
                  <a:cubicBezTo>
                    <a:pt x="116" y="25"/>
                    <a:pt x="116" y="26"/>
                    <a:pt x="116" y="27"/>
                  </a:cubicBezTo>
                  <a:cubicBezTo>
                    <a:pt x="119" y="26"/>
                    <a:pt x="123" y="27"/>
                    <a:pt x="125" y="30"/>
                  </a:cubicBezTo>
                  <a:cubicBezTo>
                    <a:pt x="126" y="33"/>
                    <a:pt x="126" y="37"/>
                    <a:pt x="123" y="39"/>
                  </a:cubicBezTo>
                  <a:cubicBezTo>
                    <a:pt x="126" y="41"/>
                    <a:pt x="130" y="43"/>
                    <a:pt x="135" y="43"/>
                  </a:cubicBezTo>
                  <a:cubicBezTo>
                    <a:pt x="145" y="43"/>
                    <a:pt x="153" y="35"/>
                    <a:pt x="153" y="24"/>
                  </a:cubicBezTo>
                  <a:cubicBezTo>
                    <a:pt x="153" y="14"/>
                    <a:pt x="145" y="6"/>
                    <a:pt x="135" y="6"/>
                  </a:cubicBezTo>
                  <a:cubicBezTo>
                    <a:pt x="124" y="6"/>
                    <a:pt x="116" y="14"/>
                    <a:pt x="116" y="24"/>
                  </a:cubicBezTo>
                  <a:moveTo>
                    <a:pt x="36" y="24"/>
                  </a:moveTo>
                  <a:cubicBezTo>
                    <a:pt x="36" y="17"/>
                    <a:pt x="30" y="12"/>
                    <a:pt x="23" y="12"/>
                  </a:cubicBezTo>
                  <a:cubicBezTo>
                    <a:pt x="17" y="12"/>
                    <a:pt x="11" y="17"/>
                    <a:pt x="11" y="24"/>
                  </a:cubicBezTo>
                  <a:cubicBezTo>
                    <a:pt x="11" y="31"/>
                    <a:pt x="17" y="37"/>
                    <a:pt x="23" y="37"/>
                  </a:cubicBezTo>
                  <a:cubicBezTo>
                    <a:pt x="25" y="37"/>
                    <a:pt x="27" y="36"/>
                    <a:pt x="29" y="36"/>
                  </a:cubicBezTo>
                  <a:cubicBezTo>
                    <a:pt x="27" y="33"/>
                    <a:pt x="27" y="30"/>
                    <a:pt x="28" y="27"/>
                  </a:cubicBezTo>
                  <a:cubicBezTo>
                    <a:pt x="30" y="25"/>
                    <a:pt x="33" y="24"/>
                    <a:pt x="36" y="24"/>
                  </a:cubicBezTo>
                  <a:moveTo>
                    <a:pt x="158" y="97"/>
                  </a:moveTo>
                  <a:cubicBezTo>
                    <a:pt x="158" y="87"/>
                    <a:pt x="150" y="79"/>
                    <a:pt x="141" y="79"/>
                  </a:cubicBezTo>
                  <a:cubicBezTo>
                    <a:pt x="131" y="79"/>
                    <a:pt x="123" y="87"/>
                    <a:pt x="123" y="97"/>
                  </a:cubicBezTo>
                  <a:cubicBezTo>
                    <a:pt x="123" y="107"/>
                    <a:pt x="131" y="115"/>
                    <a:pt x="141" y="115"/>
                  </a:cubicBezTo>
                  <a:cubicBezTo>
                    <a:pt x="150" y="115"/>
                    <a:pt x="158" y="107"/>
                    <a:pt x="158" y="9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sz="2002">
                <a:latin typeface="Arial" panose="020B0604020202020204" pitchFamily="34" charset="0"/>
                <a:ea typeface="微软雅黑" panose="020B0503020204020204" pitchFamily="34" charset="-122"/>
                <a:sym typeface="Arial" panose="020B0604020202020204" pitchFamily="34" charset="0"/>
              </a:endParaRPr>
            </a:p>
          </p:txBody>
        </p:sp>
        <p:sp>
          <p:nvSpPr>
            <p:cNvPr id="2069" name="MH_Other_19"/>
            <p:cNvSpPr txBox="1">
              <a:spLocks noChangeArrowheads="1"/>
            </p:cNvSpPr>
            <p:nvPr>
              <p:custDataLst>
                <p:tags r:id="rId17"/>
              </p:custDataLst>
            </p:nvPr>
          </p:nvSpPr>
          <p:spPr bwMode="auto">
            <a:xfrm>
              <a:off x="7046207" y="3250001"/>
              <a:ext cx="560866" cy="324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109">
                  <a:solidFill>
                    <a:schemeClr val="bg1"/>
                  </a:solidFill>
                  <a:latin typeface="Arial" panose="020B0604020202020204" pitchFamily="34" charset="0"/>
                  <a:ea typeface="微软雅黑" panose="020B0503020204020204" pitchFamily="34" charset="-122"/>
                  <a:sym typeface="Arial" panose="020B0604020202020204" pitchFamily="34" charset="0"/>
                </a:rPr>
                <a:t>02</a:t>
              </a:r>
              <a:endParaRPr lang="zh-CN" altLang="en-US" sz="2109">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7" name="MH_Text_2"/>
            <p:cNvSpPr txBox="1"/>
            <p:nvPr>
              <p:custDataLst>
                <p:tags r:id="rId18"/>
              </p:custDataLst>
            </p:nvPr>
          </p:nvSpPr>
          <p:spPr>
            <a:xfrm>
              <a:off x="7627271" y="3146832"/>
              <a:ext cx="1967807" cy="530915"/>
            </a:xfrm>
            <a:prstGeom prst="rect">
              <a:avLst/>
            </a:prstGeom>
            <a:noFill/>
          </p:spPr>
          <p:txBody>
            <a:bodyPr wrap="square" lIns="0" tIns="0" rIns="0" bIns="0" rtlCol="0" anchor="t" anchorCtr="0">
              <a:spAutoFit/>
            </a:bodyPr>
            <a:lstStyle/>
            <a:p>
              <a:pPr lvl="0"/>
              <a:r>
                <a:rPr lang="zh-CN" altLang="en-US" sz="2400" dirty="0">
                  <a:solidFill>
                    <a:schemeClr val="bg1"/>
                  </a:solidFill>
                  <a:latin typeface="Arial" panose="020B0604020202020204" pitchFamily="34" charset="0"/>
                  <a:ea typeface="微软雅黑" panose="020B0503020204020204" pitchFamily="34" charset="-122"/>
                  <a:sym typeface="Arial" panose="020B0604020202020204" pitchFamily="34" charset="0"/>
                </a:rPr>
                <a:t>工作完成情况</a:t>
              </a:r>
              <a:endParaRPr lang="en-US" altLang="zh-CN" sz="24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pPr lvl="0"/>
              <a:r>
                <a:rPr lang="en-US" altLang="zh-CN" sz="1050" dirty="0">
                  <a:solidFill>
                    <a:schemeClr val="bg1"/>
                  </a:solidFill>
                  <a:latin typeface="Arial" panose="020B0604020202020204" pitchFamily="34" charset="0"/>
                  <a:ea typeface="微软雅黑" panose="020B0503020204020204" pitchFamily="34" charset="-122"/>
                  <a:sym typeface="Arial" panose="020B0604020202020204" pitchFamily="34" charset="0"/>
                </a:rPr>
                <a:t>COMPLETION OF WORK</a:t>
              </a:r>
              <a:endParaRPr lang="zh-CN" altLang="en-US" sz="105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7" name="组合 6"/>
          <p:cNvGrpSpPr/>
          <p:nvPr/>
        </p:nvGrpSpPr>
        <p:grpSpPr>
          <a:xfrm>
            <a:off x="5941524" y="4024097"/>
            <a:ext cx="4339590" cy="1264039"/>
            <a:chOff x="5738324" y="4024097"/>
            <a:chExt cx="4339590" cy="1264039"/>
          </a:xfrm>
        </p:grpSpPr>
        <p:sp>
          <p:nvSpPr>
            <p:cNvPr id="4" name="MH_Other_4"/>
            <p:cNvSpPr>
              <a:spLocks/>
            </p:cNvSpPr>
            <p:nvPr>
              <p:custDataLst>
                <p:tags r:id="rId9"/>
              </p:custDataLst>
            </p:nvPr>
          </p:nvSpPr>
          <p:spPr bwMode="auto">
            <a:xfrm>
              <a:off x="5943687" y="4189966"/>
              <a:ext cx="3870807" cy="805301"/>
            </a:xfrm>
            <a:custGeom>
              <a:avLst/>
              <a:gdLst>
                <a:gd name="T0" fmla="*/ 2907 w 3244"/>
                <a:gd name="T1" fmla="*/ 674 h 674"/>
                <a:gd name="T2" fmla="*/ 3244 w 3244"/>
                <a:gd name="T3" fmla="*/ 337 h 674"/>
                <a:gd name="T4" fmla="*/ 2907 w 3244"/>
                <a:gd name="T5" fmla="*/ 0 h 674"/>
                <a:gd name="T6" fmla="*/ 337 w 3244"/>
                <a:gd name="T7" fmla="*/ 0 h 674"/>
                <a:gd name="T8" fmla="*/ 0 w 3244"/>
                <a:gd name="T9" fmla="*/ 337 h 674"/>
                <a:gd name="T10" fmla="*/ 337 w 3244"/>
                <a:gd name="T11" fmla="*/ 674 h 674"/>
                <a:gd name="T12" fmla="*/ 2907 w 3244"/>
                <a:gd name="T13" fmla="*/ 674 h 674"/>
              </a:gdLst>
              <a:ahLst/>
              <a:cxnLst>
                <a:cxn ang="0">
                  <a:pos x="T0" y="T1"/>
                </a:cxn>
                <a:cxn ang="0">
                  <a:pos x="T2" y="T3"/>
                </a:cxn>
                <a:cxn ang="0">
                  <a:pos x="T4" y="T5"/>
                </a:cxn>
                <a:cxn ang="0">
                  <a:pos x="T6" y="T7"/>
                </a:cxn>
                <a:cxn ang="0">
                  <a:pos x="T8" y="T9"/>
                </a:cxn>
                <a:cxn ang="0">
                  <a:pos x="T10" y="T11"/>
                </a:cxn>
                <a:cxn ang="0">
                  <a:pos x="T12" y="T13"/>
                </a:cxn>
              </a:cxnLst>
              <a:rect l="0" t="0" r="r" b="b"/>
              <a:pathLst>
                <a:path w="3244" h="674">
                  <a:moveTo>
                    <a:pt x="2907" y="674"/>
                  </a:moveTo>
                  <a:cubicBezTo>
                    <a:pt x="3093" y="674"/>
                    <a:pt x="3244" y="523"/>
                    <a:pt x="3244" y="337"/>
                  </a:cubicBezTo>
                  <a:cubicBezTo>
                    <a:pt x="3244" y="151"/>
                    <a:pt x="3093" y="0"/>
                    <a:pt x="2907" y="0"/>
                  </a:cubicBezTo>
                  <a:cubicBezTo>
                    <a:pt x="337" y="0"/>
                    <a:pt x="337" y="0"/>
                    <a:pt x="337" y="0"/>
                  </a:cubicBezTo>
                  <a:cubicBezTo>
                    <a:pt x="151" y="0"/>
                    <a:pt x="0" y="151"/>
                    <a:pt x="0" y="337"/>
                  </a:cubicBezTo>
                  <a:cubicBezTo>
                    <a:pt x="0" y="523"/>
                    <a:pt x="151" y="674"/>
                    <a:pt x="337" y="674"/>
                  </a:cubicBezTo>
                  <a:lnTo>
                    <a:pt x="2907" y="674"/>
                  </a:lnTo>
                  <a:close/>
                </a:path>
              </a:pathLst>
            </a:custGeom>
            <a:solidFill>
              <a:schemeClr val="accent3"/>
            </a:solidFill>
            <a:ln>
              <a:noFill/>
            </a:ln>
            <a:extLst/>
          </p:spPr>
          <p:txBody>
            <a:bodyPr lIns="759333"/>
            <a:lstStyle/>
            <a:p>
              <a:pPr>
                <a:defRPr/>
              </a:pPr>
              <a:endParaRPr lang="zh-CN" altLang="en-US" sz="2002">
                <a:latin typeface="Arial" panose="020B0604020202020204" pitchFamily="34" charset="0"/>
                <a:ea typeface="微软雅黑" panose="020B0503020204020204" pitchFamily="34" charset="-122"/>
                <a:sym typeface="Arial" panose="020B0604020202020204" pitchFamily="34" charset="0"/>
              </a:endParaRPr>
            </a:p>
          </p:txBody>
        </p:sp>
        <p:pic>
          <p:nvPicPr>
            <p:cNvPr id="2057" name="MH_Other_7"/>
            <p:cNvPicPr>
              <a:picLocks noChangeAspect="1"/>
            </p:cNvPicPr>
            <p:nvPr>
              <p:custDataLst>
                <p:tags r:id="rId10"/>
              </p:custDataLst>
            </p:nvPr>
          </p:nvPicPr>
          <p:blipFill>
            <a:blip r:embed="rId27" cstate="screen">
              <a:extLst>
                <a:ext uri="{28A0092B-C50C-407E-A947-70E740481C1C}">
                  <a14:useLocalDpi xmlns:a14="http://schemas.microsoft.com/office/drawing/2010/main"/>
                </a:ext>
              </a:extLst>
            </a:blip>
            <a:srcRect/>
            <a:stretch>
              <a:fillRect/>
            </a:stretch>
          </p:blipFill>
          <p:spPr bwMode="auto">
            <a:xfrm>
              <a:off x="5738324" y="4024097"/>
              <a:ext cx="4339590" cy="12640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63" name="MH_Other_13"/>
            <p:cNvSpPr>
              <a:spLocks noEditPoints="1"/>
            </p:cNvSpPr>
            <p:nvPr>
              <p:custDataLst>
                <p:tags r:id="rId11"/>
              </p:custDataLst>
            </p:nvPr>
          </p:nvSpPr>
          <p:spPr bwMode="auto">
            <a:xfrm>
              <a:off x="6236473" y="4434402"/>
              <a:ext cx="259504" cy="316428"/>
            </a:xfrm>
            <a:custGeom>
              <a:avLst/>
              <a:gdLst>
                <a:gd name="T0" fmla="*/ 2147483646 w 96"/>
                <a:gd name="T1" fmla="*/ 2147483646 h 119"/>
                <a:gd name="T2" fmla="*/ 2147483646 w 96"/>
                <a:gd name="T3" fmla="*/ 2147483646 h 119"/>
                <a:gd name="T4" fmla="*/ 2147483646 w 96"/>
                <a:gd name="T5" fmla="*/ 0 h 119"/>
                <a:gd name="T6" fmla="*/ 2147483646 w 96"/>
                <a:gd name="T7" fmla="*/ 2147483646 h 119"/>
                <a:gd name="T8" fmla="*/ 2147483646 w 96"/>
                <a:gd name="T9" fmla="*/ 2147483646 h 119"/>
                <a:gd name="T10" fmla="*/ 0 w 96"/>
                <a:gd name="T11" fmla="*/ 2147483646 h 119"/>
                <a:gd name="T12" fmla="*/ 0 w 96"/>
                <a:gd name="T13" fmla="*/ 2147483646 h 119"/>
                <a:gd name="T14" fmla="*/ 2147483646 w 96"/>
                <a:gd name="T15" fmla="*/ 2147483646 h 119"/>
                <a:gd name="T16" fmla="*/ 2147483646 w 96"/>
                <a:gd name="T17" fmla="*/ 2147483646 h 119"/>
                <a:gd name="T18" fmla="*/ 2147483646 w 96"/>
                <a:gd name="T19" fmla="*/ 2147483646 h 119"/>
                <a:gd name="T20" fmla="*/ 2147483646 w 96"/>
                <a:gd name="T21" fmla="*/ 2147483646 h 119"/>
                <a:gd name="T22" fmla="*/ 2147483646 w 96"/>
                <a:gd name="T23" fmla="*/ 2147483646 h 119"/>
                <a:gd name="T24" fmla="*/ 2147483646 w 96"/>
                <a:gd name="T25" fmla="*/ 2147483646 h 119"/>
                <a:gd name="T26" fmla="*/ 2147483646 w 96"/>
                <a:gd name="T27" fmla="*/ 2147483646 h 119"/>
                <a:gd name="T28" fmla="*/ 2147483646 w 96"/>
                <a:gd name="T29" fmla="*/ 2147483646 h 119"/>
                <a:gd name="T30" fmla="*/ 2147483646 w 96"/>
                <a:gd name="T31" fmla="*/ 2147483646 h 119"/>
                <a:gd name="T32" fmla="*/ 2147483646 w 96"/>
                <a:gd name="T33" fmla="*/ 2147483646 h 119"/>
                <a:gd name="T34" fmla="*/ 2147483646 w 96"/>
                <a:gd name="T35" fmla="*/ 2147483646 h 119"/>
                <a:gd name="T36" fmla="*/ 2147483646 w 96"/>
                <a:gd name="T37" fmla="*/ 2147483646 h 119"/>
                <a:gd name="T38" fmla="*/ 2147483646 w 96"/>
                <a:gd name="T39" fmla="*/ 2147483646 h 119"/>
                <a:gd name="T40" fmla="*/ 2147483646 w 96"/>
                <a:gd name="T41" fmla="*/ 2147483646 h 119"/>
                <a:gd name="T42" fmla="*/ 2147483646 w 96"/>
                <a:gd name="T43" fmla="*/ 2147483646 h 119"/>
                <a:gd name="T44" fmla="*/ 2147483646 w 96"/>
                <a:gd name="T45" fmla="*/ 2147483646 h 11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96" h="119">
                  <a:moveTo>
                    <a:pt x="67" y="48"/>
                  </a:moveTo>
                  <a:cubicBezTo>
                    <a:pt x="73" y="43"/>
                    <a:pt x="76" y="36"/>
                    <a:pt x="76" y="28"/>
                  </a:cubicBezTo>
                  <a:cubicBezTo>
                    <a:pt x="76" y="13"/>
                    <a:pt x="63" y="0"/>
                    <a:pt x="48" y="0"/>
                  </a:cubicBezTo>
                  <a:cubicBezTo>
                    <a:pt x="33" y="0"/>
                    <a:pt x="20" y="13"/>
                    <a:pt x="20" y="28"/>
                  </a:cubicBezTo>
                  <a:cubicBezTo>
                    <a:pt x="20" y="36"/>
                    <a:pt x="24" y="43"/>
                    <a:pt x="29" y="48"/>
                  </a:cubicBezTo>
                  <a:cubicBezTo>
                    <a:pt x="12" y="56"/>
                    <a:pt x="0" y="73"/>
                    <a:pt x="0" y="92"/>
                  </a:cubicBezTo>
                  <a:cubicBezTo>
                    <a:pt x="0" y="119"/>
                    <a:pt x="0" y="119"/>
                    <a:pt x="0" y="119"/>
                  </a:cubicBezTo>
                  <a:cubicBezTo>
                    <a:pt x="96" y="119"/>
                    <a:pt x="96" y="119"/>
                    <a:pt x="96" y="119"/>
                  </a:cubicBezTo>
                  <a:cubicBezTo>
                    <a:pt x="96" y="92"/>
                    <a:pt x="96" y="92"/>
                    <a:pt x="96" y="92"/>
                  </a:cubicBezTo>
                  <a:cubicBezTo>
                    <a:pt x="96" y="73"/>
                    <a:pt x="84" y="56"/>
                    <a:pt x="67" y="48"/>
                  </a:cubicBezTo>
                  <a:moveTo>
                    <a:pt x="27" y="28"/>
                  </a:moveTo>
                  <a:cubicBezTo>
                    <a:pt x="27" y="17"/>
                    <a:pt x="37" y="8"/>
                    <a:pt x="48" y="8"/>
                  </a:cubicBezTo>
                  <a:cubicBezTo>
                    <a:pt x="59" y="8"/>
                    <a:pt x="69" y="17"/>
                    <a:pt x="69" y="28"/>
                  </a:cubicBezTo>
                  <a:cubicBezTo>
                    <a:pt x="69" y="36"/>
                    <a:pt x="65" y="42"/>
                    <a:pt x="59" y="46"/>
                  </a:cubicBezTo>
                  <a:cubicBezTo>
                    <a:pt x="56" y="48"/>
                    <a:pt x="52" y="49"/>
                    <a:pt x="48" y="49"/>
                  </a:cubicBezTo>
                  <a:cubicBezTo>
                    <a:pt x="44" y="49"/>
                    <a:pt x="40" y="48"/>
                    <a:pt x="37" y="46"/>
                  </a:cubicBezTo>
                  <a:cubicBezTo>
                    <a:pt x="31" y="42"/>
                    <a:pt x="27" y="36"/>
                    <a:pt x="27" y="28"/>
                  </a:cubicBezTo>
                  <a:moveTo>
                    <a:pt x="83" y="107"/>
                  </a:moveTo>
                  <a:cubicBezTo>
                    <a:pt x="13" y="107"/>
                    <a:pt x="13" y="107"/>
                    <a:pt x="13" y="107"/>
                  </a:cubicBezTo>
                  <a:cubicBezTo>
                    <a:pt x="13" y="92"/>
                    <a:pt x="13" y="92"/>
                    <a:pt x="13" y="92"/>
                  </a:cubicBezTo>
                  <a:cubicBezTo>
                    <a:pt x="13" y="73"/>
                    <a:pt x="29" y="57"/>
                    <a:pt x="48" y="57"/>
                  </a:cubicBezTo>
                  <a:cubicBezTo>
                    <a:pt x="68" y="57"/>
                    <a:pt x="83" y="73"/>
                    <a:pt x="83" y="92"/>
                  </a:cubicBezTo>
                  <a:lnTo>
                    <a:pt x="83" y="10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sz="2002">
                <a:latin typeface="Arial" panose="020B0604020202020204" pitchFamily="34" charset="0"/>
                <a:ea typeface="微软雅黑" panose="020B0503020204020204" pitchFamily="34" charset="-122"/>
                <a:sym typeface="Arial" panose="020B0604020202020204" pitchFamily="34" charset="0"/>
              </a:endParaRPr>
            </a:p>
          </p:txBody>
        </p:sp>
        <p:sp>
          <p:nvSpPr>
            <p:cNvPr id="23" name="MH_Other_18"/>
            <p:cNvSpPr txBox="1"/>
            <p:nvPr>
              <p:custDataLst>
                <p:tags r:id="rId12"/>
              </p:custDataLst>
            </p:nvPr>
          </p:nvSpPr>
          <p:spPr>
            <a:xfrm>
              <a:off x="7039510" y="4430328"/>
              <a:ext cx="574260" cy="324576"/>
            </a:xfrm>
            <a:prstGeom prst="rect">
              <a:avLst/>
            </a:prstGeom>
            <a:noFill/>
          </p:spPr>
          <p:txBody>
            <a:bodyPr lIns="0" tIns="0" rIns="0" bIns="0">
              <a:spAutoFit/>
            </a:bodyPr>
            <a:lstStyle/>
            <a:p>
              <a:pPr algn="ctr">
                <a:defRPr/>
              </a:pPr>
              <a:r>
                <a:rPr lang="en-US" altLang="zh-CN" sz="2109" dirty="0">
                  <a:solidFill>
                    <a:schemeClr val="bg1"/>
                  </a:solidFill>
                  <a:latin typeface="Arial" panose="020B0604020202020204" pitchFamily="34" charset="0"/>
                  <a:ea typeface="微软雅黑" panose="020B0503020204020204" pitchFamily="34" charset="-122"/>
                  <a:sym typeface="Arial" panose="020B0604020202020204" pitchFamily="34" charset="0"/>
                </a:rPr>
                <a:t>03</a:t>
              </a:r>
              <a:endParaRPr lang="zh-CN" altLang="en-US" sz="2109"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8" name="MH_Text_3"/>
            <p:cNvSpPr txBox="1"/>
            <p:nvPr>
              <p:custDataLst>
                <p:tags r:id="rId13"/>
              </p:custDataLst>
            </p:nvPr>
          </p:nvSpPr>
          <p:spPr>
            <a:xfrm>
              <a:off x="7627271" y="4327159"/>
              <a:ext cx="1967807" cy="530915"/>
            </a:xfrm>
            <a:prstGeom prst="rect">
              <a:avLst/>
            </a:prstGeom>
            <a:noFill/>
          </p:spPr>
          <p:txBody>
            <a:bodyPr wrap="square" lIns="0" tIns="0" rIns="0" bIns="0" rtlCol="0" anchor="t" anchorCtr="0">
              <a:spAutoFit/>
            </a:bodyPr>
            <a:lstStyle/>
            <a:p>
              <a:pPr lvl="0"/>
              <a:r>
                <a:rPr lang="zh-CN" altLang="en-US" sz="2400" dirty="0">
                  <a:solidFill>
                    <a:schemeClr val="bg1"/>
                  </a:solidFill>
                  <a:latin typeface="Arial" panose="020B0604020202020204" pitchFamily="34" charset="0"/>
                  <a:ea typeface="微软雅黑" panose="020B0503020204020204" pitchFamily="34" charset="-122"/>
                  <a:sym typeface="Arial" panose="020B0604020202020204" pitchFamily="34" charset="0"/>
                </a:rPr>
                <a:t>成功项目展示</a:t>
              </a:r>
              <a:endParaRPr lang="en-US" altLang="zh-CN" sz="24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pPr lvl="0"/>
              <a:r>
                <a:rPr lang="en-US" altLang="zh-CN" sz="1050" dirty="0">
                  <a:solidFill>
                    <a:schemeClr val="bg1"/>
                  </a:solidFill>
                  <a:latin typeface="Arial" panose="020B0604020202020204" pitchFamily="34" charset="0"/>
                  <a:ea typeface="微软雅黑" panose="020B0503020204020204" pitchFamily="34" charset="-122"/>
                  <a:sym typeface="Arial" panose="020B0604020202020204" pitchFamily="34" charset="0"/>
                </a:rPr>
                <a:t>SUCCESSFUL PROJECT </a:t>
              </a:r>
              <a:endParaRPr lang="zh-CN" altLang="en-US" sz="105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8" name="组合 7"/>
          <p:cNvGrpSpPr/>
          <p:nvPr/>
        </p:nvGrpSpPr>
        <p:grpSpPr>
          <a:xfrm>
            <a:off x="5941524" y="5206099"/>
            <a:ext cx="4339590" cy="1264039"/>
            <a:chOff x="5738324" y="5206099"/>
            <a:chExt cx="4339590" cy="1264039"/>
          </a:xfrm>
        </p:grpSpPr>
        <p:sp>
          <p:nvSpPr>
            <p:cNvPr id="3" name="MH_Other_3"/>
            <p:cNvSpPr>
              <a:spLocks/>
            </p:cNvSpPr>
            <p:nvPr>
              <p:custDataLst>
                <p:tags r:id="rId4"/>
              </p:custDataLst>
            </p:nvPr>
          </p:nvSpPr>
          <p:spPr bwMode="auto">
            <a:xfrm>
              <a:off x="5943687" y="5371967"/>
              <a:ext cx="3870807" cy="805303"/>
            </a:xfrm>
            <a:custGeom>
              <a:avLst/>
              <a:gdLst>
                <a:gd name="T0" fmla="*/ 2907 w 3244"/>
                <a:gd name="T1" fmla="*/ 675 h 675"/>
                <a:gd name="T2" fmla="*/ 3244 w 3244"/>
                <a:gd name="T3" fmla="*/ 337 h 675"/>
                <a:gd name="T4" fmla="*/ 2907 w 3244"/>
                <a:gd name="T5" fmla="*/ 0 h 675"/>
                <a:gd name="T6" fmla="*/ 337 w 3244"/>
                <a:gd name="T7" fmla="*/ 0 h 675"/>
                <a:gd name="T8" fmla="*/ 0 w 3244"/>
                <a:gd name="T9" fmla="*/ 337 h 675"/>
                <a:gd name="T10" fmla="*/ 337 w 3244"/>
                <a:gd name="T11" fmla="*/ 675 h 675"/>
                <a:gd name="T12" fmla="*/ 2907 w 3244"/>
                <a:gd name="T13" fmla="*/ 675 h 675"/>
              </a:gdLst>
              <a:ahLst/>
              <a:cxnLst>
                <a:cxn ang="0">
                  <a:pos x="T0" y="T1"/>
                </a:cxn>
                <a:cxn ang="0">
                  <a:pos x="T2" y="T3"/>
                </a:cxn>
                <a:cxn ang="0">
                  <a:pos x="T4" y="T5"/>
                </a:cxn>
                <a:cxn ang="0">
                  <a:pos x="T6" y="T7"/>
                </a:cxn>
                <a:cxn ang="0">
                  <a:pos x="T8" y="T9"/>
                </a:cxn>
                <a:cxn ang="0">
                  <a:pos x="T10" y="T11"/>
                </a:cxn>
                <a:cxn ang="0">
                  <a:pos x="T12" y="T13"/>
                </a:cxn>
              </a:cxnLst>
              <a:rect l="0" t="0" r="r" b="b"/>
              <a:pathLst>
                <a:path w="3244" h="675">
                  <a:moveTo>
                    <a:pt x="2907" y="675"/>
                  </a:moveTo>
                  <a:cubicBezTo>
                    <a:pt x="3093" y="675"/>
                    <a:pt x="3244" y="523"/>
                    <a:pt x="3244" y="337"/>
                  </a:cubicBezTo>
                  <a:cubicBezTo>
                    <a:pt x="3244" y="151"/>
                    <a:pt x="3093" y="0"/>
                    <a:pt x="2907" y="0"/>
                  </a:cubicBezTo>
                  <a:cubicBezTo>
                    <a:pt x="337" y="0"/>
                    <a:pt x="337" y="0"/>
                    <a:pt x="337" y="0"/>
                  </a:cubicBezTo>
                  <a:cubicBezTo>
                    <a:pt x="151" y="0"/>
                    <a:pt x="0" y="151"/>
                    <a:pt x="0" y="337"/>
                  </a:cubicBezTo>
                  <a:cubicBezTo>
                    <a:pt x="0" y="523"/>
                    <a:pt x="151" y="675"/>
                    <a:pt x="337" y="675"/>
                  </a:cubicBezTo>
                  <a:lnTo>
                    <a:pt x="2907" y="675"/>
                  </a:lnTo>
                  <a:close/>
                </a:path>
              </a:pathLst>
            </a:custGeom>
            <a:solidFill>
              <a:schemeClr val="accent4"/>
            </a:solidFill>
            <a:ln>
              <a:noFill/>
            </a:ln>
            <a:extLst/>
          </p:spPr>
          <p:txBody>
            <a:bodyPr lIns="759333"/>
            <a:lstStyle/>
            <a:p>
              <a:pPr>
                <a:defRPr/>
              </a:pPr>
              <a:endParaRPr lang="zh-CN" altLang="en-US" sz="2002">
                <a:latin typeface="Arial" panose="020B0604020202020204" pitchFamily="34" charset="0"/>
                <a:ea typeface="微软雅黑" panose="020B0503020204020204" pitchFamily="34" charset="-122"/>
                <a:sym typeface="Arial" panose="020B0604020202020204" pitchFamily="34" charset="0"/>
              </a:endParaRPr>
            </a:p>
          </p:txBody>
        </p:sp>
        <p:pic>
          <p:nvPicPr>
            <p:cNvPr id="2058" name="MH_Other_8"/>
            <p:cNvPicPr>
              <a:picLocks noChangeAspect="1"/>
            </p:cNvPicPr>
            <p:nvPr>
              <p:custDataLst>
                <p:tags r:id="rId5"/>
              </p:custDataLst>
            </p:nvPr>
          </p:nvPicPr>
          <p:blipFill>
            <a:blip r:embed="rId27" cstate="screen">
              <a:extLst>
                <a:ext uri="{28A0092B-C50C-407E-A947-70E740481C1C}">
                  <a14:useLocalDpi xmlns:a14="http://schemas.microsoft.com/office/drawing/2010/main"/>
                </a:ext>
              </a:extLst>
            </a:blip>
            <a:srcRect/>
            <a:stretch>
              <a:fillRect/>
            </a:stretch>
          </p:blipFill>
          <p:spPr bwMode="auto">
            <a:xfrm>
              <a:off x="5738324" y="5206099"/>
              <a:ext cx="4339590" cy="12640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59" name="MH_Other_9"/>
            <p:cNvSpPr>
              <a:spLocks noEditPoints="1"/>
            </p:cNvSpPr>
            <p:nvPr>
              <p:custDataLst>
                <p:tags r:id="rId6"/>
              </p:custDataLst>
            </p:nvPr>
          </p:nvSpPr>
          <p:spPr bwMode="auto">
            <a:xfrm>
              <a:off x="6219731" y="5632309"/>
              <a:ext cx="292989" cy="284618"/>
            </a:xfrm>
            <a:custGeom>
              <a:avLst/>
              <a:gdLst>
                <a:gd name="T0" fmla="*/ 2147483646 w 108"/>
                <a:gd name="T1" fmla="*/ 2147483646 h 107"/>
                <a:gd name="T2" fmla="*/ 2147483646 w 108"/>
                <a:gd name="T3" fmla="*/ 2147483646 h 107"/>
                <a:gd name="T4" fmla="*/ 2147483646 w 108"/>
                <a:gd name="T5" fmla="*/ 2147483646 h 107"/>
                <a:gd name="T6" fmla="*/ 2147483646 w 108"/>
                <a:gd name="T7" fmla="*/ 0 h 107"/>
                <a:gd name="T8" fmla="*/ 0 w 108"/>
                <a:gd name="T9" fmla="*/ 2147483646 h 107"/>
                <a:gd name="T10" fmla="*/ 2147483646 w 108"/>
                <a:gd name="T11" fmla="*/ 2147483646 h 107"/>
                <a:gd name="T12" fmla="*/ 2147483646 w 108"/>
                <a:gd name="T13" fmla="*/ 2147483646 h 107"/>
                <a:gd name="T14" fmla="*/ 2147483646 w 108"/>
                <a:gd name="T15" fmla="*/ 2147483646 h 107"/>
                <a:gd name="T16" fmla="*/ 2147483646 w 108"/>
                <a:gd name="T17" fmla="*/ 2147483646 h 107"/>
                <a:gd name="T18" fmla="*/ 2147483646 w 108"/>
                <a:gd name="T19" fmla="*/ 2147483646 h 107"/>
                <a:gd name="T20" fmla="*/ 2147483646 w 108"/>
                <a:gd name="T21" fmla="*/ 2147483646 h 107"/>
                <a:gd name="T22" fmla="*/ 2147483646 w 108"/>
                <a:gd name="T23" fmla="*/ 2147483646 h 107"/>
                <a:gd name="T24" fmla="*/ 2147483646 w 108"/>
                <a:gd name="T25" fmla="*/ 2147483646 h 107"/>
                <a:gd name="T26" fmla="*/ 2147483646 w 108"/>
                <a:gd name="T27" fmla="*/ 2147483646 h 107"/>
                <a:gd name="T28" fmla="*/ 2147483646 w 108"/>
                <a:gd name="T29" fmla="*/ 2147483646 h 107"/>
                <a:gd name="T30" fmla="*/ 2147483646 w 108"/>
                <a:gd name="T31" fmla="*/ 2147483646 h 10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08" h="107">
                  <a:moveTo>
                    <a:pt x="105" y="95"/>
                  </a:moveTo>
                  <a:cubicBezTo>
                    <a:pt x="76" y="66"/>
                    <a:pt x="76" y="66"/>
                    <a:pt x="76" y="66"/>
                  </a:cubicBezTo>
                  <a:cubicBezTo>
                    <a:pt x="81" y="59"/>
                    <a:pt x="83" y="51"/>
                    <a:pt x="83" y="42"/>
                  </a:cubicBezTo>
                  <a:cubicBezTo>
                    <a:pt x="83" y="19"/>
                    <a:pt x="65" y="0"/>
                    <a:pt x="42" y="0"/>
                  </a:cubicBezTo>
                  <a:cubicBezTo>
                    <a:pt x="19" y="0"/>
                    <a:pt x="0" y="19"/>
                    <a:pt x="0" y="42"/>
                  </a:cubicBezTo>
                  <a:cubicBezTo>
                    <a:pt x="0" y="65"/>
                    <a:pt x="19" y="83"/>
                    <a:pt x="42" y="83"/>
                  </a:cubicBezTo>
                  <a:cubicBezTo>
                    <a:pt x="51" y="83"/>
                    <a:pt x="59" y="81"/>
                    <a:pt x="66" y="76"/>
                  </a:cubicBezTo>
                  <a:cubicBezTo>
                    <a:pt x="95" y="105"/>
                    <a:pt x="95" y="105"/>
                    <a:pt x="95" y="105"/>
                  </a:cubicBezTo>
                  <a:cubicBezTo>
                    <a:pt x="96" y="106"/>
                    <a:pt x="98" y="107"/>
                    <a:pt x="100" y="107"/>
                  </a:cubicBezTo>
                  <a:cubicBezTo>
                    <a:pt x="101" y="107"/>
                    <a:pt x="103" y="106"/>
                    <a:pt x="105" y="105"/>
                  </a:cubicBezTo>
                  <a:cubicBezTo>
                    <a:pt x="108" y="102"/>
                    <a:pt x="108" y="97"/>
                    <a:pt x="105" y="95"/>
                  </a:cubicBezTo>
                  <a:moveTo>
                    <a:pt x="7" y="42"/>
                  </a:moveTo>
                  <a:cubicBezTo>
                    <a:pt x="7" y="23"/>
                    <a:pt x="23" y="7"/>
                    <a:pt x="42" y="7"/>
                  </a:cubicBezTo>
                  <a:cubicBezTo>
                    <a:pt x="61" y="7"/>
                    <a:pt x="76" y="23"/>
                    <a:pt x="76" y="42"/>
                  </a:cubicBezTo>
                  <a:cubicBezTo>
                    <a:pt x="76" y="61"/>
                    <a:pt x="61" y="76"/>
                    <a:pt x="42" y="76"/>
                  </a:cubicBezTo>
                  <a:cubicBezTo>
                    <a:pt x="23" y="76"/>
                    <a:pt x="7" y="61"/>
                    <a:pt x="7" y="4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sz="2002">
                <a:latin typeface="Arial" panose="020B0604020202020204" pitchFamily="34" charset="0"/>
                <a:ea typeface="微软雅黑" panose="020B0503020204020204" pitchFamily="34" charset="-122"/>
                <a:sym typeface="Arial" panose="020B0604020202020204" pitchFamily="34" charset="0"/>
              </a:endParaRPr>
            </a:p>
          </p:txBody>
        </p:sp>
        <p:sp>
          <p:nvSpPr>
            <p:cNvPr id="25" name="MH_Other_20"/>
            <p:cNvSpPr txBox="1"/>
            <p:nvPr>
              <p:custDataLst>
                <p:tags r:id="rId7"/>
              </p:custDataLst>
            </p:nvPr>
          </p:nvSpPr>
          <p:spPr>
            <a:xfrm>
              <a:off x="7047045" y="5612330"/>
              <a:ext cx="559191" cy="324576"/>
            </a:xfrm>
            <a:prstGeom prst="rect">
              <a:avLst/>
            </a:prstGeom>
            <a:noFill/>
          </p:spPr>
          <p:txBody>
            <a:bodyPr lIns="0" tIns="0" rIns="0" bIns="0">
              <a:spAutoFit/>
            </a:bodyPr>
            <a:lstStyle/>
            <a:p>
              <a:pPr algn="ctr">
                <a:defRPr/>
              </a:pPr>
              <a:r>
                <a:rPr lang="en-US" altLang="zh-CN" sz="2109" dirty="0">
                  <a:solidFill>
                    <a:schemeClr val="bg1"/>
                  </a:solidFill>
                  <a:latin typeface="Arial" panose="020B0604020202020204" pitchFamily="34" charset="0"/>
                  <a:ea typeface="微软雅黑" panose="020B0503020204020204" pitchFamily="34" charset="-122"/>
                  <a:sym typeface="Arial" panose="020B0604020202020204" pitchFamily="34" charset="0"/>
                </a:rPr>
                <a:t>04</a:t>
              </a:r>
              <a:endParaRPr lang="zh-CN" altLang="en-US" sz="2109"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9" name="MH_Text_4"/>
            <p:cNvSpPr txBox="1"/>
            <p:nvPr>
              <p:custDataLst>
                <p:tags r:id="rId8"/>
              </p:custDataLst>
            </p:nvPr>
          </p:nvSpPr>
          <p:spPr>
            <a:xfrm>
              <a:off x="7627271" y="5509161"/>
              <a:ext cx="1967807" cy="530915"/>
            </a:xfrm>
            <a:prstGeom prst="rect">
              <a:avLst/>
            </a:prstGeom>
            <a:noFill/>
          </p:spPr>
          <p:txBody>
            <a:bodyPr wrap="square" lIns="0" tIns="0" rIns="0" bIns="0" rtlCol="0" anchor="t" anchorCtr="0">
              <a:spAutoFit/>
            </a:bodyPr>
            <a:lstStyle/>
            <a:p>
              <a:pPr lvl="0"/>
              <a:r>
                <a:rPr lang="zh-CN" altLang="en-US" sz="2400" dirty="0">
                  <a:solidFill>
                    <a:schemeClr val="bg1"/>
                  </a:solidFill>
                  <a:latin typeface="Arial" panose="020B0604020202020204" pitchFamily="34" charset="0"/>
                  <a:ea typeface="微软雅黑" panose="020B0503020204020204" pitchFamily="34" charset="-122"/>
                  <a:sym typeface="Arial" panose="020B0604020202020204" pitchFamily="34" charset="0"/>
                </a:rPr>
                <a:t>明年工作计划</a:t>
              </a:r>
              <a:endParaRPr lang="en-US" altLang="zh-CN" sz="24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pPr lvl="0"/>
              <a:r>
                <a:rPr lang="en-US" altLang="zh-CN" sz="1050" dirty="0">
                  <a:solidFill>
                    <a:schemeClr val="bg1"/>
                  </a:solidFill>
                  <a:latin typeface="Arial" panose="020B0604020202020204" pitchFamily="34" charset="0"/>
                  <a:ea typeface="微软雅黑" panose="020B0503020204020204" pitchFamily="34" charset="-122"/>
                  <a:sym typeface="Arial" panose="020B0604020202020204" pitchFamily="34" charset="0"/>
                </a:rPr>
                <a:t>NEXT YEAR WORK PLAN</a:t>
              </a:r>
              <a:endParaRPr lang="zh-CN" altLang="en-US" sz="105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36" name="MH_Others_1"/>
          <p:cNvSpPr txBox="1"/>
          <p:nvPr>
            <p:custDataLst>
              <p:tags r:id="rId2"/>
            </p:custDataLst>
          </p:nvPr>
        </p:nvSpPr>
        <p:spPr>
          <a:xfrm>
            <a:off x="1428195" y="1659627"/>
            <a:ext cx="2897062" cy="1231106"/>
          </a:xfrm>
          <a:prstGeom prst="rect">
            <a:avLst/>
          </a:prstGeom>
          <a:noFill/>
        </p:spPr>
        <p:txBody>
          <a:bodyPr vert="horz" wrap="square" lIns="0" tIns="0" rIns="0" bIns="0" rtlCol="0" anchor="ctr" anchorCtr="0">
            <a:spAutoFit/>
          </a:bodyPr>
          <a:lstStyle/>
          <a:p>
            <a:pPr algn="ctr"/>
            <a:r>
              <a:rPr lang="zh-CN" altLang="en-US" sz="8000" b="1" dirty="0" smtClean="0">
                <a:solidFill>
                  <a:schemeClr val="accent1"/>
                </a:solidFill>
                <a:latin typeface="Arial" panose="020B0604020202020204" pitchFamily="34" charset="0"/>
                <a:ea typeface="微软雅黑" panose="020B0503020204020204" pitchFamily="34" charset="-122"/>
                <a:sym typeface="Arial" panose="020B0604020202020204" pitchFamily="34" charset="0"/>
              </a:rPr>
              <a:t>目  录</a:t>
            </a:r>
            <a:endParaRPr lang="zh-CN" altLang="en-US" sz="8000" b="1" dirty="0">
              <a:solidFill>
                <a:schemeClr val="accent1"/>
              </a:solidFill>
              <a:latin typeface="Arial" panose="020B0604020202020204" pitchFamily="34" charset="0"/>
              <a:ea typeface="微软雅黑" panose="020B0503020204020204" pitchFamily="34" charset="-122"/>
              <a:sym typeface="Arial" panose="020B0604020202020204" pitchFamily="34" charset="0"/>
            </a:endParaRPr>
          </a:p>
        </p:txBody>
      </p:sp>
      <p:sp>
        <p:nvSpPr>
          <p:cNvPr id="37" name="MH_Others_2"/>
          <p:cNvSpPr txBox="1"/>
          <p:nvPr>
            <p:custDataLst>
              <p:tags r:id="rId3"/>
            </p:custDataLst>
          </p:nvPr>
        </p:nvSpPr>
        <p:spPr>
          <a:xfrm>
            <a:off x="1486252" y="2908038"/>
            <a:ext cx="2780948" cy="553998"/>
          </a:xfrm>
          <a:prstGeom prst="rect">
            <a:avLst/>
          </a:prstGeom>
          <a:noFill/>
        </p:spPr>
        <p:txBody>
          <a:bodyPr wrap="square" lIns="0" tIns="0" rIns="0" bIns="0">
            <a:spAutoFit/>
          </a:bodyPr>
          <a:lstStyle/>
          <a:p>
            <a:pPr algn="ctr">
              <a:defRPr/>
            </a:pPr>
            <a:r>
              <a:rPr lang="en-US" altLang="zh-CN" sz="3600" b="1" dirty="0">
                <a:solidFill>
                  <a:schemeClr val="accent1"/>
                </a:solidFill>
                <a:latin typeface="Arial" panose="020B0604020202020204" pitchFamily="34" charset="0"/>
                <a:ea typeface="微软雅黑" panose="020B0503020204020204" pitchFamily="34" charset="-122"/>
                <a:sym typeface="Arial" panose="020B0604020202020204" pitchFamily="34" charset="0"/>
              </a:rPr>
              <a:t>CONTENTS</a:t>
            </a:r>
            <a:endParaRPr lang="zh-CN" altLang="en-US" sz="3600" b="1" dirty="0">
              <a:solidFill>
                <a:schemeClr val="accent1"/>
              </a:solidFill>
              <a:latin typeface="Arial" panose="020B0604020202020204" pitchFamily="34" charset="0"/>
              <a:ea typeface="微软雅黑" panose="020B0503020204020204" pitchFamily="34" charset="-122"/>
              <a:sym typeface="Arial" panose="020B0604020202020204" pitchFamily="34" charset="0"/>
            </a:endParaRPr>
          </a:p>
        </p:txBody>
      </p:sp>
    </p:spTree>
    <p:custDataLst>
      <p:tags r:id="rId1"/>
    </p:custDataLst>
    <p:extLst>
      <p:ext uri="{BB962C8B-B14F-4D97-AF65-F5344CB8AC3E}">
        <p14:creationId xmlns:p14="http://schemas.microsoft.com/office/powerpoint/2010/main" val="2739778188"/>
      </p:ext>
    </p:extLst>
  </p:cSld>
  <p:clrMapOvr>
    <a:masterClrMapping/>
  </p:clrMapOvr>
  <mc:AlternateContent xmlns:mc="http://schemas.openxmlformats.org/markup-compatibility/2006">
    <mc:Choice xmlns:p15="http://schemas.microsoft.com/office/powerpoint/2012/main" xmlns="" Requires="p15">
      <p:transition xmlns:p14="http://schemas.microsoft.com/office/powerpoint/2010/main" spd="slow" p14:dur="2000" advTm="0">
        <p15:prstTrans prst="wind"/>
      </p:transition>
    </mc:Choice>
    <mc:Fallback>
      <p:transition spd="slow" advTm="0">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707" y="1655178"/>
            <a:ext cx="5783425" cy="5225014"/>
            <a:chOff x="0" y="1569337"/>
            <a:chExt cx="5484146" cy="4954631"/>
          </a:xfrm>
        </p:grpSpPr>
        <p:sp>
          <p:nvSpPr>
            <p:cNvPr id="851" name="Freeform 5"/>
            <p:cNvSpPr>
              <a:spLocks/>
            </p:cNvSpPr>
            <p:nvPr/>
          </p:nvSpPr>
          <p:spPr bwMode="auto">
            <a:xfrm>
              <a:off x="1510340" y="1570966"/>
              <a:ext cx="971049" cy="1603209"/>
            </a:xfrm>
            <a:custGeom>
              <a:avLst/>
              <a:gdLst>
                <a:gd name="T0" fmla="*/ 504 w 504"/>
                <a:gd name="T1" fmla="*/ 832 h 832"/>
                <a:gd name="T2" fmla="*/ 0 w 504"/>
                <a:gd name="T3" fmla="*/ 514 h 832"/>
                <a:gd name="T4" fmla="*/ 0 w 504"/>
                <a:gd name="T5" fmla="*/ 0 h 832"/>
                <a:gd name="T6" fmla="*/ 504 w 504"/>
                <a:gd name="T7" fmla="*/ 530 h 832"/>
                <a:gd name="T8" fmla="*/ 504 w 504"/>
                <a:gd name="T9" fmla="*/ 832 h 832"/>
              </a:gdLst>
              <a:ahLst/>
              <a:cxnLst>
                <a:cxn ang="0">
                  <a:pos x="T0" y="T1"/>
                </a:cxn>
                <a:cxn ang="0">
                  <a:pos x="T2" y="T3"/>
                </a:cxn>
                <a:cxn ang="0">
                  <a:pos x="T4" y="T5"/>
                </a:cxn>
                <a:cxn ang="0">
                  <a:pos x="T6" y="T7"/>
                </a:cxn>
                <a:cxn ang="0">
                  <a:pos x="T8" y="T9"/>
                </a:cxn>
              </a:cxnLst>
              <a:rect l="0" t="0" r="r" b="b"/>
              <a:pathLst>
                <a:path w="504" h="832">
                  <a:moveTo>
                    <a:pt x="504" y="832"/>
                  </a:moveTo>
                  <a:cubicBezTo>
                    <a:pt x="336" y="726"/>
                    <a:pt x="168" y="620"/>
                    <a:pt x="0" y="514"/>
                  </a:cubicBezTo>
                  <a:cubicBezTo>
                    <a:pt x="0" y="343"/>
                    <a:pt x="0" y="171"/>
                    <a:pt x="0" y="0"/>
                  </a:cubicBezTo>
                  <a:cubicBezTo>
                    <a:pt x="168" y="177"/>
                    <a:pt x="336" y="353"/>
                    <a:pt x="504" y="530"/>
                  </a:cubicBezTo>
                  <a:cubicBezTo>
                    <a:pt x="504" y="631"/>
                    <a:pt x="504" y="731"/>
                    <a:pt x="504" y="832"/>
                  </a:cubicBezTo>
                  <a:close/>
                </a:path>
              </a:pathLst>
            </a:custGeom>
            <a:solidFill>
              <a:schemeClr val="accent1">
                <a:lumMod val="75000"/>
              </a:schemeClr>
            </a:solidFill>
            <a:ln>
              <a:noFill/>
            </a:ln>
            <a:extLst/>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52" name="Freeform 6"/>
            <p:cNvSpPr>
              <a:spLocks/>
            </p:cNvSpPr>
            <p:nvPr/>
          </p:nvSpPr>
          <p:spPr bwMode="auto">
            <a:xfrm>
              <a:off x="1510340" y="2560752"/>
              <a:ext cx="971049" cy="1195075"/>
            </a:xfrm>
            <a:custGeom>
              <a:avLst/>
              <a:gdLst>
                <a:gd name="T0" fmla="*/ 504 w 504"/>
                <a:gd name="T1" fmla="*/ 620 h 620"/>
                <a:gd name="T2" fmla="*/ 0 w 504"/>
                <a:gd name="T3" fmla="*/ 514 h 620"/>
                <a:gd name="T4" fmla="*/ 0 w 504"/>
                <a:gd name="T5" fmla="*/ 0 h 620"/>
                <a:gd name="T6" fmla="*/ 504 w 504"/>
                <a:gd name="T7" fmla="*/ 318 h 620"/>
                <a:gd name="T8" fmla="*/ 504 w 504"/>
                <a:gd name="T9" fmla="*/ 620 h 620"/>
              </a:gdLst>
              <a:ahLst/>
              <a:cxnLst>
                <a:cxn ang="0">
                  <a:pos x="T0" y="T1"/>
                </a:cxn>
                <a:cxn ang="0">
                  <a:pos x="T2" y="T3"/>
                </a:cxn>
                <a:cxn ang="0">
                  <a:pos x="T4" y="T5"/>
                </a:cxn>
                <a:cxn ang="0">
                  <a:pos x="T6" y="T7"/>
                </a:cxn>
                <a:cxn ang="0">
                  <a:pos x="T8" y="T9"/>
                </a:cxn>
              </a:cxnLst>
              <a:rect l="0" t="0" r="r" b="b"/>
              <a:pathLst>
                <a:path w="504" h="620">
                  <a:moveTo>
                    <a:pt x="504" y="620"/>
                  </a:moveTo>
                  <a:cubicBezTo>
                    <a:pt x="336" y="585"/>
                    <a:pt x="168" y="549"/>
                    <a:pt x="0" y="514"/>
                  </a:cubicBezTo>
                  <a:cubicBezTo>
                    <a:pt x="0" y="343"/>
                    <a:pt x="0" y="171"/>
                    <a:pt x="0" y="0"/>
                  </a:cubicBezTo>
                  <a:cubicBezTo>
                    <a:pt x="168" y="106"/>
                    <a:pt x="336" y="212"/>
                    <a:pt x="504" y="318"/>
                  </a:cubicBezTo>
                  <a:cubicBezTo>
                    <a:pt x="504" y="419"/>
                    <a:pt x="504" y="519"/>
                    <a:pt x="504" y="620"/>
                  </a:cubicBezTo>
                  <a:close/>
                </a:path>
              </a:pathLst>
            </a:custGeom>
            <a:solidFill>
              <a:schemeClr val="accent2">
                <a:lumMod val="75000"/>
              </a:schemeClr>
            </a:solidFill>
            <a:ln>
              <a:noFill/>
            </a:ln>
            <a:extLst/>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53" name="Freeform 7"/>
            <p:cNvSpPr>
              <a:spLocks/>
            </p:cNvSpPr>
            <p:nvPr/>
          </p:nvSpPr>
          <p:spPr bwMode="auto">
            <a:xfrm>
              <a:off x="1510340" y="3551352"/>
              <a:ext cx="971049" cy="990600"/>
            </a:xfrm>
            <a:custGeom>
              <a:avLst/>
              <a:gdLst>
                <a:gd name="T0" fmla="*/ 504 w 504"/>
                <a:gd name="T1" fmla="*/ 408 h 514"/>
                <a:gd name="T2" fmla="*/ 0 w 504"/>
                <a:gd name="T3" fmla="*/ 514 h 514"/>
                <a:gd name="T4" fmla="*/ 0 w 504"/>
                <a:gd name="T5" fmla="*/ 0 h 514"/>
                <a:gd name="T6" fmla="*/ 504 w 504"/>
                <a:gd name="T7" fmla="*/ 106 h 514"/>
                <a:gd name="T8" fmla="*/ 504 w 504"/>
                <a:gd name="T9" fmla="*/ 408 h 514"/>
              </a:gdLst>
              <a:ahLst/>
              <a:cxnLst>
                <a:cxn ang="0">
                  <a:pos x="T0" y="T1"/>
                </a:cxn>
                <a:cxn ang="0">
                  <a:pos x="T2" y="T3"/>
                </a:cxn>
                <a:cxn ang="0">
                  <a:pos x="T4" y="T5"/>
                </a:cxn>
                <a:cxn ang="0">
                  <a:pos x="T6" y="T7"/>
                </a:cxn>
                <a:cxn ang="0">
                  <a:pos x="T8" y="T9"/>
                </a:cxn>
              </a:cxnLst>
              <a:rect l="0" t="0" r="r" b="b"/>
              <a:pathLst>
                <a:path w="504" h="514">
                  <a:moveTo>
                    <a:pt x="504" y="408"/>
                  </a:moveTo>
                  <a:cubicBezTo>
                    <a:pt x="336" y="443"/>
                    <a:pt x="168" y="479"/>
                    <a:pt x="0" y="514"/>
                  </a:cubicBezTo>
                  <a:cubicBezTo>
                    <a:pt x="0" y="343"/>
                    <a:pt x="0" y="171"/>
                    <a:pt x="0" y="0"/>
                  </a:cubicBezTo>
                  <a:cubicBezTo>
                    <a:pt x="168" y="35"/>
                    <a:pt x="336" y="71"/>
                    <a:pt x="504" y="106"/>
                  </a:cubicBezTo>
                  <a:cubicBezTo>
                    <a:pt x="504" y="207"/>
                    <a:pt x="504" y="307"/>
                    <a:pt x="504" y="408"/>
                  </a:cubicBezTo>
                  <a:close/>
                </a:path>
              </a:pathLst>
            </a:custGeom>
            <a:solidFill>
              <a:schemeClr val="accent3">
                <a:lumMod val="75000"/>
              </a:schemeClr>
            </a:solidFill>
            <a:ln>
              <a:noFill/>
            </a:ln>
            <a:extLst/>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54" name="Freeform 8"/>
            <p:cNvSpPr>
              <a:spLocks/>
            </p:cNvSpPr>
            <p:nvPr/>
          </p:nvSpPr>
          <p:spPr bwMode="auto">
            <a:xfrm>
              <a:off x="1510340" y="4337478"/>
              <a:ext cx="971049" cy="1194260"/>
            </a:xfrm>
            <a:custGeom>
              <a:avLst/>
              <a:gdLst>
                <a:gd name="T0" fmla="*/ 504 w 504"/>
                <a:gd name="T1" fmla="*/ 302 h 620"/>
                <a:gd name="T2" fmla="*/ 0 w 504"/>
                <a:gd name="T3" fmla="*/ 620 h 620"/>
                <a:gd name="T4" fmla="*/ 0 w 504"/>
                <a:gd name="T5" fmla="*/ 106 h 620"/>
                <a:gd name="T6" fmla="*/ 504 w 504"/>
                <a:gd name="T7" fmla="*/ 0 h 620"/>
                <a:gd name="T8" fmla="*/ 504 w 504"/>
                <a:gd name="T9" fmla="*/ 302 h 620"/>
              </a:gdLst>
              <a:ahLst/>
              <a:cxnLst>
                <a:cxn ang="0">
                  <a:pos x="T0" y="T1"/>
                </a:cxn>
                <a:cxn ang="0">
                  <a:pos x="T2" y="T3"/>
                </a:cxn>
                <a:cxn ang="0">
                  <a:pos x="T4" y="T5"/>
                </a:cxn>
                <a:cxn ang="0">
                  <a:pos x="T6" y="T7"/>
                </a:cxn>
                <a:cxn ang="0">
                  <a:pos x="T8" y="T9"/>
                </a:cxn>
              </a:cxnLst>
              <a:rect l="0" t="0" r="r" b="b"/>
              <a:pathLst>
                <a:path w="504" h="620">
                  <a:moveTo>
                    <a:pt x="504" y="302"/>
                  </a:moveTo>
                  <a:cubicBezTo>
                    <a:pt x="336" y="408"/>
                    <a:pt x="168" y="514"/>
                    <a:pt x="0" y="620"/>
                  </a:cubicBezTo>
                  <a:cubicBezTo>
                    <a:pt x="0" y="449"/>
                    <a:pt x="0" y="277"/>
                    <a:pt x="0" y="106"/>
                  </a:cubicBezTo>
                  <a:cubicBezTo>
                    <a:pt x="168" y="71"/>
                    <a:pt x="336" y="35"/>
                    <a:pt x="504" y="0"/>
                  </a:cubicBezTo>
                  <a:cubicBezTo>
                    <a:pt x="504" y="101"/>
                    <a:pt x="504" y="201"/>
                    <a:pt x="504" y="302"/>
                  </a:cubicBezTo>
                  <a:close/>
                </a:path>
              </a:pathLst>
            </a:custGeom>
            <a:solidFill>
              <a:schemeClr val="accent4">
                <a:lumMod val="75000"/>
              </a:schemeClr>
            </a:solidFill>
            <a:ln>
              <a:noFill/>
            </a:ln>
            <a:extLst/>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55" name="Freeform 9"/>
            <p:cNvSpPr>
              <a:spLocks/>
            </p:cNvSpPr>
            <p:nvPr/>
          </p:nvSpPr>
          <p:spPr bwMode="auto">
            <a:xfrm>
              <a:off x="1510340" y="4919130"/>
              <a:ext cx="971049" cy="1603209"/>
            </a:xfrm>
            <a:custGeom>
              <a:avLst/>
              <a:gdLst>
                <a:gd name="T0" fmla="*/ 504 w 504"/>
                <a:gd name="T1" fmla="*/ 302 h 832"/>
                <a:gd name="T2" fmla="*/ 0 w 504"/>
                <a:gd name="T3" fmla="*/ 832 h 832"/>
                <a:gd name="T4" fmla="*/ 0 w 504"/>
                <a:gd name="T5" fmla="*/ 318 h 832"/>
                <a:gd name="T6" fmla="*/ 504 w 504"/>
                <a:gd name="T7" fmla="*/ 0 h 832"/>
                <a:gd name="T8" fmla="*/ 504 w 504"/>
                <a:gd name="T9" fmla="*/ 302 h 832"/>
              </a:gdLst>
              <a:ahLst/>
              <a:cxnLst>
                <a:cxn ang="0">
                  <a:pos x="T0" y="T1"/>
                </a:cxn>
                <a:cxn ang="0">
                  <a:pos x="T2" y="T3"/>
                </a:cxn>
                <a:cxn ang="0">
                  <a:pos x="T4" y="T5"/>
                </a:cxn>
                <a:cxn ang="0">
                  <a:pos x="T6" y="T7"/>
                </a:cxn>
                <a:cxn ang="0">
                  <a:pos x="T8" y="T9"/>
                </a:cxn>
              </a:cxnLst>
              <a:rect l="0" t="0" r="r" b="b"/>
              <a:pathLst>
                <a:path w="504" h="832">
                  <a:moveTo>
                    <a:pt x="504" y="302"/>
                  </a:moveTo>
                  <a:cubicBezTo>
                    <a:pt x="336" y="479"/>
                    <a:pt x="168" y="655"/>
                    <a:pt x="0" y="832"/>
                  </a:cubicBezTo>
                  <a:cubicBezTo>
                    <a:pt x="0" y="661"/>
                    <a:pt x="0" y="489"/>
                    <a:pt x="0" y="318"/>
                  </a:cubicBezTo>
                  <a:cubicBezTo>
                    <a:pt x="168" y="212"/>
                    <a:pt x="336" y="106"/>
                    <a:pt x="504" y="0"/>
                  </a:cubicBezTo>
                  <a:cubicBezTo>
                    <a:pt x="504" y="101"/>
                    <a:pt x="504" y="201"/>
                    <a:pt x="504" y="302"/>
                  </a:cubicBezTo>
                  <a:close/>
                </a:path>
              </a:pathLst>
            </a:custGeom>
            <a:solidFill>
              <a:schemeClr val="accent1">
                <a:lumMod val="75000"/>
              </a:schemeClr>
            </a:solidFill>
            <a:ln>
              <a:noFill/>
            </a:ln>
            <a:extLst/>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56" name="Freeform 10"/>
            <p:cNvSpPr>
              <a:spLocks/>
            </p:cNvSpPr>
            <p:nvPr/>
          </p:nvSpPr>
          <p:spPr bwMode="auto">
            <a:xfrm>
              <a:off x="2481389" y="2591708"/>
              <a:ext cx="1812571" cy="582467"/>
            </a:xfrm>
            <a:custGeom>
              <a:avLst/>
              <a:gdLst>
                <a:gd name="T0" fmla="*/ 790 w 941"/>
                <a:gd name="T1" fmla="*/ 0 h 302"/>
                <a:gd name="T2" fmla="*/ 0 w 941"/>
                <a:gd name="T3" fmla="*/ 0 h 302"/>
                <a:gd name="T4" fmla="*/ 0 w 941"/>
                <a:gd name="T5" fmla="*/ 302 h 302"/>
                <a:gd name="T6" fmla="*/ 790 w 941"/>
                <a:gd name="T7" fmla="*/ 302 h 302"/>
                <a:gd name="T8" fmla="*/ 941 w 941"/>
                <a:gd name="T9" fmla="*/ 151 h 302"/>
                <a:gd name="T10" fmla="*/ 790 w 941"/>
                <a:gd name="T11" fmla="*/ 0 h 302"/>
              </a:gdLst>
              <a:ahLst/>
              <a:cxnLst>
                <a:cxn ang="0">
                  <a:pos x="T0" y="T1"/>
                </a:cxn>
                <a:cxn ang="0">
                  <a:pos x="T2" y="T3"/>
                </a:cxn>
                <a:cxn ang="0">
                  <a:pos x="T4" y="T5"/>
                </a:cxn>
                <a:cxn ang="0">
                  <a:pos x="T6" y="T7"/>
                </a:cxn>
                <a:cxn ang="0">
                  <a:pos x="T8" y="T9"/>
                </a:cxn>
                <a:cxn ang="0">
                  <a:pos x="T10" y="T11"/>
                </a:cxn>
              </a:cxnLst>
              <a:rect l="0" t="0" r="r" b="b"/>
              <a:pathLst>
                <a:path w="941" h="302">
                  <a:moveTo>
                    <a:pt x="790" y="0"/>
                  </a:moveTo>
                  <a:cubicBezTo>
                    <a:pt x="0" y="0"/>
                    <a:pt x="0" y="0"/>
                    <a:pt x="0" y="0"/>
                  </a:cubicBezTo>
                  <a:cubicBezTo>
                    <a:pt x="0" y="302"/>
                    <a:pt x="0" y="302"/>
                    <a:pt x="0" y="302"/>
                  </a:cubicBezTo>
                  <a:cubicBezTo>
                    <a:pt x="790" y="302"/>
                    <a:pt x="790" y="302"/>
                    <a:pt x="790" y="302"/>
                  </a:cubicBezTo>
                  <a:cubicBezTo>
                    <a:pt x="873" y="302"/>
                    <a:pt x="941" y="234"/>
                    <a:pt x="941" y="151"/>
                  </a:cubicBezTo>
                  <a:cubicBezTo>
                    <a:pt x="941" y="67"/>
                    <a:pt x="873" y="0"/>
                    <a:pt x="790" y="0"/>
                  </a:cubicBezTo>
                  <a:close/>
                </a:path>
              </a:pathLst>
            </a:custGeom>
            <a:solidFill>
              <a:schemeClr val="accent1"/>
            </a:solidFill>
            <a:ln>
              <a:noFill/>
            </a:ln>
            <a:extLst/>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57" name="Freeform 11"/>
            <p:cNvSpPr>
              <a:spLocks/>
            </p:cNvSpPr>
            <p:nvPr/>
          </p:nvSpPr>
          <p:spPr bwMode="auto">
            <a:xfrm>
              <a:off x="2481389" y="3174175"/>
              <a:ext cx="3002757" cy="581652"/>
            </a:xfrm>
            <a:custGeom>
              <a:avLst/>
              <a:gdLst>
                <a:gd name="T0" fmla="*/ 1408 w 1559"/>
                <a:gd name="T1" fmla="*/ 0 h 302"/>
                <a:gd name="T2" fmla="*/ 0 w 1559"/>
                <a:gd name="T3" fmla="*/ 0 h 302"/>
                <a:gd name="T4" fmla="*/ 0 w 1559"/>
                <a:gd name="T5" fmla="*/ 302 h 302"/>
                <a:gd name="T6" fmla="*/ 1408 w 1559"/>
                <a:gd name="T7" fmla="*/ 302 h 302"/>
                <a:gd name="T8" fmla="*/ 1559 w 1559"/>
                <a:gd name="T9" fmla="*/ 151 h 302"/>
                <a:gd name="T10" fmla="*/ 1408 w 1559"/>
                <a:gd name="T11" fmla="*/ 0 h 302"/>
              </a:gdLst>
              <a:ahLst/>
              <a:cxnLst>
                <a:cxn ang="0">
                  <a:pos x="T0" y="T1"/>
                </a:cxn>
                <a:cxn ang="0">
                  <a:pos x="T2" y="T3"/>
                </a:cxn>
                <a:cxn ang="0">
                  <a:pos x="T4" y="T5"/>
                </a:cxn>
                <a:cxn ang="0">
                  <a:pos x="T6" y="T7"/>
                </a:cxn>
                <a:cxn ang="0">
                  <a:pos x="T8" y="T9"/>
                </a:cxn>
                <a:cxn ang="0">
                  <a:pos x="T10" y="T11"/>
                </a:cxn>
              </a:cxnLst>
              <a:rect l="0" t="0" r="r" b="b"/>
              <a:pathLst>
                <a:path w="1559" h="302">
                  <a:moveTo>
                    <a:pt x="1408" y="0"/>
                  </a:moveTo>
                  <a:cubicBezTo>
                    <a:pt x="0" y="0"/>
                    <a:pt x="0" y="0"/>
                    <a:pt x="0" y="0"/>
                  </a:cubicBezTo>
                  <a:cubicBezTo>
                    <a:pt x="0" y="302"/>
                    <a:pt x="0" y="302"/>
                    <a:pt x="0" y="302"/>
                  </a:cubicBezTo>
                  <a:cubicBezTo>
                    <a:pt x="1408" y="302"/>
                    <a:pt x="1408" y="302"/>
                    <a:pt x="1408" y="302"/>
                  </a:cubicBezTo>
                  <a:cubicBezTo>
                    <a:pt x="1491" y="302"/>
                    <a:pt x="1559" y="234"/>
                    <a:pt x="1559" y="151"/>
                  </a:cubicBezTo>
                  <a:cubicBezTo>
                    <a:pt x="1559" y="67"/>
                    <a:pt x="1491" y="0"/>
                    <a:pt x="1408" y="0"/>
                  </a:cubicBezTo>
                  <a:close/>
                </a:path>
              </a:pathLst>
            </a:custGeom>
            <a:solidFill>
              <a:schemeClr val="accent2"/>
            </a:solidFill>
            <a:ln>
              <a:noFill/>
            </a:ln>
            <a:extLst/>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58" name="Freeform 12"/>
            <p:cNvSpPr>
              <a:spLocks/>
            </p:cNvSpPr>
            <p:nvPr/>
          </p:nvSpPr>
          <p:spPr bwMode="auto">
            <a:xfrm>
              <a:off x="2481389" y="3755827"/>
              <a:ext cx="2467540" cy="581652"/>
            </a:xfrm>
            <a:custGeom>
              <a:avLst/>
              <a:gdLst>
                <a:gd name="T0" fmla="*/ 1130 w 1281"/>
                <a:gd name="T1" fmla="*/ 0 h 302"/>
                <a:gd name="T2" fmla="*/ 0 w 1281"/>
                <a:gd name="T3" fmla="*/ 0 h 302"/>
                <a:gd name="T4" fmla="*/ 0 w 1281"/>
                <a:gd name="T5" fmla="*/ 302 h 302"/>
                <a:gd name="T6" fmla="*/ 1130 w 1281"/>
                <a:gd name="T7" fmla="*/ 302 h 302"/>
                <a:gd name="T8" fmla="*/ 1281 w 1281"/>
                <a:gd name="T9" fmla="*/ 151 h 302"/>
                <a:gd name="T10" fmla="*/ 1130 w 1281"/>
                <a:gd name="T11" fmla="*/ 0 h 302"/>
              </a:gdLst>
              <a:ahLst/>
              <a:cxnLst>
                <a:cxn ang="0">
                  <a:pos x="T0" y="T1"/>
                </a:cxn>
                <a:cxn ang="0">
                  <a:pos x="T2" y="T3"/>
                </a:cxn>
                <a:cxn ang="0">
                  <a:pos x="T4" y="T5"/>
                </a:cxn>
                <a:cxn ang="0">
                  <a:pos x="T6" y="T7"/>
                </a:cxn>
                <a:cxn ang="0">
                  <a:pos x="T8" y="T9"/>
                </a:cxn>
                <a:cxn ang="0">
                  <a:pos x="T10" y="T11"/>
                </a:cxn>
              </a:cxnLst>
              <a:rect l="0" t="0" r="r" b="b"/>
              <a:pathLst>
                <a:path w="1281" h="302">
                  <a:moveTo>
                    <a:pt x="1130" y="0"/>
                  </a:moveTo>
                  <a:cubicBezTo>
                    <a:pt x="0" y="0"/>
                    <a:pt x="0" y="0"/>
                    <a:pt x="0" y="0"/>
                  </a:cubicBezTo>
                  <a:cubicBezTo>
                    <a:pt x="0" y="302"/>
                    <a:pt x="0" y="302"/>
                    <a:pt x="0" y="302"/>
                  </a:cubicBezTo>
                  <a:cubicBezTo>
                    <a:pt x="1130" y="302"/>
                    <a:pt x="1130" y="302"/>
                    <a:pt x="1130" y="302"/>
                  </a:cubicBezTo>
                  <a:cubicBezTo>
                    <a:pt x="1213" y="302"/>
                    <a:pt x="1281" y="234"/>
                    <a:pt x="1281" y="151"/>
                  </a:cubicBezTo>
                  <a:cubicBezTo>
                    <a:pt x="1281" y="68"/>
                    <a:pt x="1213" y="0"/>
                    <a:pt x="1130" y="0"/>
                  </a:cubicBezTo>
                  <a:close/>
                </a:path>
              </a:pathLst>
            </a:custGeom>
            <a:solidFill>
              <a:schemeClr val="accent3"/>
            </a:solidFill>
            <a:ln>
              <a:noFill/>
            </a:ln>
            <a:extLst/>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59" name="Freeform 13"/>
            <p:cNvSpPr>
              <a:spLocks/>
            </p:cNvSpPr>
            <p:nvPr/>
          </p:nvSpPr>
          <p:spPr bwMode="auto">
            <a:xfrm>
              <a:off x="2481389" y="4337478"/>
              <a:ext cx="1955132" cy="581652"/>
            </a:xfrm>
            <a:custGeom>
              <a:avLst/>
              <a:gdLst>
                <a:gd name="T0" fmla="*/ 864 w 1015"/>
                <a:gd name="T1" fmla="*/ 0 h 302"/>
                <a:gd name="T2" fmla="*/ 0 w 1015"/>
                <a:gd name="T3" fmla="*/ 0 h 302"/>
                <a:gd name="T4" fmla="*/ 0 w 1015"/>
                <a:gd name="T5" fmla="*/ 302 h 302"/>
                <a:gd name="T6" fmla="*/ 864 w 1015"/>
                <a:gd name="T7" fmla="*/ 302 h 302"/>
                <a:gd name="T8" fmla="*/ 1015 w 1015"/>
                <a:gd name="T9" fmla="*/ 151 h 302"/>
                <a:gd name="T10" fmla="*/ 864 w 1015"/>
                <a:gd name="T11" fmla="*/ 0 h 302"/>
              </a:gdLst>
              <a:ahLst/>
              <a:cxnLst>
                <a:cxn ang="0">
                  <a:pos x="T0" y="T1"/>
                </a:cxn>
                <a:cxn ang="0">
                  <a:pos x="T2" y="T3"/>
                </a:cxn>
                <a:cxn ang="0">
                  <a:pos x="T4" y="T5"/>
                </a:cxn>
                <a:cxn ang="0">
                  <a:pos x="T6" y="T7"/>
                </a:cxn>
                <a:cxn ang="0">
                  <a:pos x="T8" y="T9"/>
                </a:cxn>
                <a:cxn ang="0">
                  <a:pos x="T10" y="T11"/>
                </a:cxn>
              </a:cxnLst>
              <a:rect l="0" t="0" r="r" b="b"/>
              <a:pathLst>
                <a:path w="1015" h="302">
                  <a:moveTo>
                    <a:pt x="864" y="0"/>
                  </a:moveTo>
                  <a:cubicBezTo>
                    <a:pt x="0" y="0"/>
                    <a:pt x="0" y="0"/>
                    <a:pt x="0" y="0"/>
                  </a:cubicBezTo>
                  <a:cubicBezTo>
                    <a:pt x="0" y="302"/>
                    <a:pt x="0" y="302"/>
                    <a:pt x="0" y="302"/>
                  </a:cubicBezTo>
                  <a:cubicBezTo>
                    <a:pt x="864" y="302"/>
                    <a:pt x="864" y="302"/>
                    <a:pt x="864" y="302"/>
                  </a:cubicBezTo>
                  <a:cubicBezTo>
                    <a:pt x="947" y="302"/>
                    <a:pt x="1015" y="235"/>
                    <a:pt x="1015" y="151"/>
                  </a:cubicBezTo>
                  <a:cubicBezTo>
                    <a:pt x="1015" y="68"/>
                    <a:pt x="947" y="0"/>
                    <a:pt x="864" y="0"/>
                  </a:cubicBezTo>
                  <a:close/>
                </a:path>
              </a:pathLst>
            </a:custGeom>
            <a:solidFill>
              <a:schemeClr val="accent4"/>
            </a:solidFill>
            <a:ln>
              <a:noFill/>
            </a:ln>
            <a:extLst/>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60" name="Freeform 14"/>
            <p:cNvSpPr>
              <a:spLocks/>
            </p:cNvSpPr>
            <p:nvPr/>
          </p:nvSpPr>
          <p:spPr bwMode="auto">
            <a:xfrm>
              <a:off x="2481389" y="4919130"/>
              <a:ext cx="2711931" cy="581652"/>
            </a:xfrm>
            <a:custGeom>
              <a:avLst/>
              <a:gdLst>
                <a:gd name="T0" fmla="*/ 1408 w 1408"/>
                <a:gd name="T1" fmla="*/ 151 h 302"/>
                <a:gd name="T2" fmla="*/ 1268 w 1408"/>
                <a:gd name="T3" fmla="*/ 1 h 302"/>
                <a:gd name="T4" fmla="*/ 1268 w 1408"/>
                <a:gd name="T5" fmla="*/ 0 h 302"/>
                <a:gd name="T6" fmla="*/ 0 w 1408"/>
                <a:gd name="T7" fmla="*/ 0 h 302"/>
                <a:gd name="T8" fmla="*/ 0 w 1408"/>
                <a:gd name="T9" fmla="*/ 302 h 302"/>
                <a:gd name="T10" fmla="*/ 1268 w 1408"/>
                <a:gd name="T11" fmla="*/ 302 h 302"/>
                <a:gd name="T12" fmla="*/ 1268 w 1408"/>
                <a:gd name="T13" fmla="*/ 302 h 302"/>
                <a:gd name="T14" fmla="*/ 1408 w 1408"/>
                <a:gd name="T15" fmla="*/ 151 h 3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08" h="302">
                  <a:moveTo>
                    <a:pt x="1408" y="151"/>
                  </a:moveTo>
                  <a:cubicBezTo>
                    <a:pt x="1408" y="72"/>
                    <a:pt x="1346" y="6"/>
                    <a:pt x="1268" y="1"/>
                  </a:cubicBezTo>
                  <a:cubicBezTo>
                    <a:pt x="1268" y="0"/>
                    <a:pt x="1268" y="0"/>
                    <a:pt x="1268" y="0"/>
                  </a:cubicBezTo>
                  <a:cubicBezTo>
                    <a:pt x="0" y="0"/>
                    <a:pt x="0" y="0"/>
                    <a:pt x="0" y="0"/>
                  </a:cubicBezTo>
                  <a:cubicBezTo>
                    <a:pt x="0" y="302"/>
                    <a:pt x="0" y="302"/>
                    <a:pt x="0" y="302"/>
                  </a:cubicBezTo>
                  <a:cubicBezTo>
                    <a:pt x="1268" y="302"/>
                    <a:pt x="1268" y="302"/>
                    <a:pt x="1268" y="302"/>
                  </a:cubicBezTo>
                  <a:cubicBezTo>
                    <a:pt x="1268" y="302"/>
                    <a:pt x="1268" y="302"/>
                    <a:pt x="1268" y="302"/>
                  </a:cubicBezTo>
                  <a:cubicBezTo>
                    <a:pt x="1346" y="296"/>
                    <a:pt x="1408" y="231"/>
                    <a:pt x="1408" y="151"/>
                  </a:cubicBezTo>
                  <a:close/>
                </a:path>
              </a:pathLst>
            </a:custGeom>
            <a:solidFill>
              <a:schemeClr val="accent1"/>
            </a:solidFill>
            <a:ln>
              <a:noFill/>
            </a:ln>
            <a:extLst/>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61" name="Rectangle 15"/>
            <p:cNvSpPr>
              <a:spLocks noChangeArrowheads="1"/>
            </p:cNvSpPr>
            <p:nvPr/>
          </p:nvSpPr>
          <p:spPr bwMode="auto">
            <a:xfrm>
              <a:off x="0" y="2559123"/>
              <a:ext cx="1510340" cy="992230"/>
            </a:xfrm>
            <a:prstGeom prst="rect">
              <a:avLst/>
            </a:prstGeom>
            <a:solidFill>
              <a:schemeClr val="accent2"/>
            </a:solidFill>
            <a:ln>
              <a:noFill/>
            </a:ln>
            <a:extLst/>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62" name="Rectangle 16"/>
            <p:cNvSpPr>
              <a:spLocks noChangeArrowheads="1"/>
            </p:cNvSpPr>
            <p:nvPr/>
          </p:nvSpPr>
          <p:spPr bwMode="auto">
            <a:xfrm>
              <a:off x="0" y="2559123"/>
              <a:ext cx="1510340" cy="9922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38" name="Rectangle 293"/>
            <p:cNvSpPr>
              <a:spLocks noChangeArrowheads="1"/>
            </p:cNvSpPr>
            <p:nvPr/>
          </p:nvSpPr>
          <p:spPr bwMode="auto">
            <a:xfrm>
              <a:off x="0" y="3551352"/>
              <a:ext cx="1510340" cy="990600"/>
            </a:xfrm>
            <a:prstGeom prst="rect">
              <a:avLst/>
            </a:prstGeom>
            <a:solidFill>
              <a:schemeClr val="accent3"/>
            </a:solidFill>
            <a:ln>
              <a:noFill/>
            </a:ln>
            <a:extLst/>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39" name="Rectangle 294"/>
            <p:cNvSpPr>
              <a:spLocks noChangeArrowheads="1"/>
            </p:cNvSpPr>
            <p:nvPr/>
          </p:nvSpPr>
          <p:spPr bwMode="auto">
            <a:xfrm>
              <a:off x="0" y="3551352"/>
              <a:ext cx="1510340" cy="99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0" name="Rectangle 687"/>
            <p:cNvSpPr>
              <a:spLocks noChangeArrowheads="1"/>
            </p:cNvSpPr>
            <p:nvPr/>
          </p:nvSpPr>
          <p:spPr bwMode="auto">
            <a:xfrm>
              <a:off x="0" y="5533368"/>
              <a:ext cx="1510340" cy="990600"/>
            </a:xfrm>
            <a:prstGeom prst="rect">
              <a:avLst/>
            </a:prstGeom>
            <a:solidFill>
              <a:schemeClr val="accent1"/>
            </a:solidFill>
            <a:ln>
              <a:noFill/>
            </a:ln>
            <a:extLst/>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1" name="Rectangle 688"/>
            <p:cNvSpPr>
              <a:spLocks noChangeArrowheads="1"/>
            </p:cNvSpPr>
            <p:nvPr/>
          </p:nvSpPr>
          <p:spPr bwMode="auto">
            <a:xfrm>
              <a:off x="0" y="5533368"/>
              <a:ext cx="1510340" cy="99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34" name="Rectangle 791"/>
            <p:cNvSpPr>
              <a:spLocks noChangeArrowheads="1"/>
            </p:cNvSpPr>
            <p:nvPr/>
          </p:nvSpPr>
          <p:spPr bwMode="auto">
            <a:xfrm>
              <a:off x="0" y="4541953"/>
              <a:ext cx="1510340" cy="991415"/>
            </a:xfrm>
            <a:prstGeom prst="rect">
              <a:avLst/>
            </a:prstGeom>
            <a:solidFill>
              <a:schemeClr val="accent4"/>
            </a:solidFill>
            <a:ln>
              <a:noFill/>
            </a:ln>
            <a:extLst/>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35" name="Rectangle 792"/>
            <p:cNvSpPr>
              <a:spLocks noChangeArrowheads="1"/>
            </p:cNvSpPr>
            <p:nvPr/>
          </p:nvSpPr>
          <p:spPr bwMode="auto">
            <a:xfrm>
              <a:off x="0" y="4541953"/>
              <a:ext cx="1510340" cy="9914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6" name="Rectangle 904"/>
            <p:cNvSpPr>
              <a:spLocks noChangeArrowheads="1"/>
            </p:cNvSpPr>
            <p:nvPr/>
          </p:nvSpPr>
          <p:spPr bwMode="auto">
            <a:xfrm>
              <a:off x="0" y="1569337"/>
              <a:ext cx="1510340" cy="989786"/>
            </a:xfrm>
            <a:prstGeom prst="rect">
              <a:avLst/>
            </a:prstGeom>
            <a:solidFill>
              <a:schemeClr val="accent1"/>
            </a:solidFill>
            <a:ln>
              <a:noFill/>
            </a:ln>
            <a:extLst/>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7" name="Rectangle 905"/>
            <p:cNvSpPr>
              <a:spLocks noChangeArrowheads="1"/>
            </p:cNvSpPr>
            <p:nvPr/>
          </p:nvSpPr>
          <p:spPr bwMode="auto">
            <a:xfrm>
              <a:off x="0" y="1569337"/>
              <a:ext cx="1510340" cy="9897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reeform 1034"/>
            <p:cNvSpPr>
              <a:spLocks/>
            </p:cNvSpPr>
            <p:nvPr/>
          </p:nvSpPr>
          <p:spPr bwMode="auto">
            <a:xfrm>
              <a:off x="3078519" y="2748119"/>
              <a:ext cx="7332" cy="296528"/>
            </a:xfrm>
            <a:custGeom>
              <a:avLst/>
              <a:gdLst>
                <a:gd name="T0" fmla="*/ 0 w 4"/>
                <a:gd name="T1" fmla="*/ 2 h 154"/>
                <a:gd name="T2" fmla="*/ 0 w 4"/>
                <a:gd name="T3" fmla="*/ 152 h 154"/>
                <a:gd name="T4" fmla="*/ 2 w 4"/>
                <a:gd name="T5" fmla="*/ 154 h 154"/>
                <a:gd name="T6" fmla="*/ 4 w 4"/>
                <a:gd name="T7" fmla="*/ 152 h 154"/>
                <a:gd name="T8" fmla="*/ 4 w 4"/>
                <a:gd name="T9" fmla="*/ 2 h 154"/>
                <a:gd name="T10" fmla="*/ 2 w 4"/>
                <a:gd name="T11" fmla="*/ 0 h 154"/>
                <a:gd name="T12" fmla="*/ 0 w 4"/>
                <a:gd name="T13" fmla="*/ 2 h 154"/>
              </a:gdLst>
              <a:ahLst/>
              <a:cxnLst>
                <a:cxn ang="0">
                  <a:pos x="T0" y="T1"/>
                </a:cxn>
                <a:cxn ang="0">
                  <a:pos x="T2" y="T3"/>
                </a:cxn>
                <a:cxn ang="0">
                  <a:pos x="T4" y="T5"/>
                </a:cxn>
                <a:cxn ang="0">
                  <a:pos x="T6" y="T7"/>
                </a:cxn>
                <a:cxn ang="0">
                  <a:pos x="T8" y="T9"/>
                </a:cxn>
                <a:cxn ang="0">
                  <a:pos x="T10" y="T11"/>
                </a:cxn>
                <a:cxn ang="0">
                  <a:pos x="T12" y="T13"/>
                </a:cxn>
              </a:cxnLst>
              <a:rect l="0" t="0" r="r" b="b"/>
              <a:pathLst>
                <a:path w="4" h="154">
                  <a:moveTo>
                    <a:pt x="0" y="2"/>
                  </a:moveTo>
                  <a:cubicBezTo>
                    <a:pt x="0" y="152"/>
                    <a:pt x="0" y="152"/>
                    <a:pt x="0" y="152"/>
                  </a:cubicBezTo>
                  <a:cubicBezTo>
                    <a:pt x="0" y="153"/>
                    <a:pt x="1" y="154"/>
                    <a:pt x="2" y="154"/>
                  </a:cubicBezTo>
                  <a:cubicBezTo>
                    <a:pt x="3" y="154"/>
                    <a:pt x="4" y="153"/>
                    <a:pt x="4" y="152"/>
                  </a:cubicBezTo>
                  <a:cubicBezTo>
                    <a:pt x="4" y="2"/>
                    <a:pt x="4" y="2"/>
                    <a:pt x="4" y="2"/>
                  </a:cubicBezTo>
                  <a:cubicBezTo>
                    <a:pt x="4" y="1"/>
                    <a:pt x="3" y="0"/>
                    <a:pt x="2" y="0"/>
                  </a:cubicBezTo>
                  <a:cubicBezTo>
                    <a:pt x="1" y="0"/>
                    <a:pt x="0" y="1"/>
                    <a:pt x="0" y="2"/>
                  </a:cubicBezTo>
                </a:path>
              </a:pathLst>
            </a:custGeom>
            <a:solidFill>
              <a:srgbClr val="F2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6" name="Freeform 1035"/>
            <p:cNvSpPr>
              <a:spLocks/>
            </p:cNvSpPr>
            <p:nvPr/>
          </p:nvSpPr>
          <p:spPr bwMode="auto">
            <a:xfrm>
              <a:off x="3078519" y="3328141"/>
              <a:ext cx="7332" cy="296528"/>
            </a:xfrm>
            <a:custGeom>
              <a:avLst/>
              <a:gdLst>
                <a:gd name="T0" fmla="*/ 0 w 4"/>
                <a:gd name="T1" fmla="*/ 2 h 154"/>
                <a:gd name="T2" fmla="*/ 0 w 4"/>
                <a:gd name="T3" fmla="*/ 152 h 154"/>
                <a:gd name="T4" fmla="*/ 2 w 4"/>
                <a:gd name="T5" fmla="*/ 154 h 154"/>
                <a:gd name="T6" fmla="*/ 4 w 4"/>
                <a:gd name="T7" fmla="*/ 152 h 154"/>
                <a:gd name="T8" fmla="*/ 4 w 4"/>
                <a:gd name="T9" fmla="*/ 2 h 154"/>
                <a:gd name="T10" fmla="*/ 2 w 4"/>
                <a:gd name="T11" fmla="*/ 0 h 154"/>
                <a:gd name="T12" fmla="*/ 0 w 4"/>
                <a:gd name="T13" fmla="*/ 2 h 154"/>
              </a:gdLst>
              <a:ahLst/>
              <a:cxnLst>
                <a:cxn ang="0">
                  <a:pos x="T0" y="T1"/>
                </a:cxn>
                <a:cxn ang="0">
                  <a:pos x="T2" y="T3"/>
                </a:cxn>
                <a:cxn ang="0">
                  <a:pos x="T4" y="T5"/>
                </a:cxn>
                <a:cxn ang="0">
                  <a:pos x="T6" y="T7"/>
                </a:cxn>
                <a:cxn ang="0">
                  <a:pos x="T8" y="T9"/>
                </a:cxn>
                <a:cxn ang="0">
                  <a:pos x="T10" y="T11"/>
                </a:cxn>
                <a:cxn ang="0">
                  <a:pos x="T12" y="T13"/>
                </a:cxn>
              </a:cxnLst>
              <a:rect l="0" t="0" r="r" b="b"/>
              <a:pathLst>
                <a:path w="4" h="154">
                  <a:moveTo>
                    <a:pt x="0" y="2"/>
                  </a:moveTo>
                  <a:cubicBezTo>
                    <a:pt x="0" y="152"/>
                    <a:pt x="0" y="152"/>
                    <a:pt x="0" y="152"/>
                  </a:cubicBezTo>
                  <a:cubicBezTo>
                    <a:pt x="0" y="153"/>
                    <a:pt x="1" y="154"/>
                    <a:pt x="2" y="154"/>
                  </a:cubicBezTo>
                  <a:cubicBezTo>
                    <a:pt x="3" y="154"/>
                    <a:pt x="4" y="153"/>
                    <a:pt x="4" y="152"/>
                  </a:cubicBezTo>
                  <a:cubicBezTo>
                    <a:pt x="4" y="2"/>
                    <a:pt x="4" y="2"/>
                    <a:pt x="4" y="2"/>
                  </a:cubicBezTo>
                  <a:cubicBezTo>
                    <a:pt x="4" y="1"/>
                    <a:pt x="3" y="0"/>
                    <a:pt x="2" y="0"/>
                  </a:cubicBezTo>
                  <a:cubicBezTo>
                    <a:pt x="1" y="0"/>
                    <a:pt x="0" y="1"/>
                    <a:pt x="0" y="2"/>
                  </a:cubicBezTo>
                </a:path>
              </a:pathLst>
            </a:custGeom>
            <a:solidFill>
              <a:srgbClr val="F2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7" name="Freeform 1036"/>
            <p:cNvSpPr>
              <a:spLocks/>
            </p:cNvSpPr>
            <p:nvPr/>
          </p:nvSpPr>
          <p:spPr bwMode="auto">
            <a:xfrm>
              <a:off x="3078519" y="3908164"/>
              <a:ext cx="7332" cy="296528"/>
            </a:xfrm>
            <a:custGeom>
              <a:avLst/>
              <a:gdLst>
                <a:gd name="T0" fmla="*/ 0 w 4"/>
                <a:gd name="T1" fmla="*/ 2 h 154"/>
                <a:gd name="T2" fmla="*/ 0 w 4"/>
                <a:gd name="T3" fmla="*/ 152 h 154"/>
                <a:gd name="T4" fmla="*/ 2 w 4"/>
                <a:gd name="T5" fmla="*/ 154 h 154"/>
                <a:gd name="T6" fmla="*/ 4 w 4"/>
                <a:gd name="T7" fmla="*/ 152 h 154"/>
                <a:gd name="T8" fmla="*/ 4 w 4"/>
                <a:gd name="T9" fmla="*/ 2 h 154"/>
                <a:gd name="T10" fmla="*/ 2 w 4"/>
                <a:gd name="T11" fmla="*/ 0 h 154"/>
                <a:gd name="T12" fmla="*/ 0 w 4"/>
                <a:gd name="T13" fmla="*/ 2 h 154"/>
              </a:gdLst>
              <a:ahLst/>
              <a:cxnLst>
                <a:cxn ang="0">
                  <a:pos x="T0" y="T1"/>
                </a:cxn>
                <a:cxn ang="0">
                  <a:pos x="T2" y="T3"/>
                </a:cxn>
                <a:cxn ang="0">
                  <a:pos x="T4" y="T5"/>
                </a:cxn>
                <a:cxn ang="0">
                  <a:pos x="T6" y="T7"/>
                </a:cxn>
                <a:cxn ang="0">
                  <a:pos x="T8" y="T9"/>
                </a:cxn>
                <a:cxn ang="0">
                  <a:pos x="T10" y="T11"/>
                </a:cxn>
                <a:cxn ang="0">
                  <a:pos x="T12" y="T13"/>
                </a:cxn>
              </a:cxnLst>
              <a:rect l="0" t="0" r="r" b="b"/>
              <a:pathLst>
                <a:path w="4" h="154">
                  <a:moveTo>
                    <a:pt x="0" y="2"/>
                  </a:moveTo>
                  <a:cubicBezTo>
                    <a:pt x="0" y="152"/>
                    <a:pt x="0" y="152"/>
                    <a:pt x="0" y="152"/>
                  </a:cubicBezTo>
                  <a:cubicBezTo>
                    <a:pt x="0" y="153"/>
                    <a:pt x="1" y="154"/>
                    <a:pt x="2" y="154"/>
                  </a:cubicBezTo>
                  <a:cubicBezTo>
                    <a:pt x="3" y="154"/>
                    <a:pt x="4" y="153"/>
                    <a:pt x="4" y="152"/>
                  </a:cubicBezTo>
                  <a:cubicBezTo>
                    <a:pt x="4" y="2"/>
                    <a:pt x="4" y="2"/>
                    <a:pt x="4" y="2"/>
                  </a:cubicBezTo>
                  <a:cubicBezTo>
                    <a:pt x="4" y="1"/>
                    <a:pt x="3" y="0"/>
                    <a:pt x="2" y="0"/>
                  </a:cubicBezTo>
                  <a:cubicBezTo>
                    <a:pt x="1" y="0"/>
                    <a:pt x="0" y="1"/>
                    <a:pt x="0" y="2"/>
                  </a:cubicBezTo>
                </a:path>
              </a:pathLst>
            </a:custGeom>
            <a:solidFill>
              <a:srgbClr val="F2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8" name="Freeform 1037"/>
            <p:cNvSpPr>
              <a:spLocks/>
            </p:cNvSpPr>
            <p:nvPr/>
          </p:nvSpPr>
          <p:spPr bwMode="auto">
            <a:xfrm>
              <a:off x="3078519" y="4487372"/>
              <a:ext cx="7332" cy="297343"/>
            </a:xfrm>
            <a:custGeom>
              <a:avLst/>
              <a:gdLst>
                <a:gd name="T0" fmla="*/ 0 w 4"/>
                <a:gd name="T1" fmla="*/ 2 h 154"/>
                <a:gd name="T2" fmla="*/ 0 w 4"/>
                <a:gd name="T3" fmla="*/ 152 h 154"/>
                <a:gd name="T4" fmla="*/ 2 w 4"/>
                <a:gd name="T5" fmla="*/ 154 h 154"/>
                <a:gd name="T6" fmla="*/ 4 w 4"/>
                <a:gd name="T7" fmla="*/ 152 h 154"/>
                <a:gd name="T8" fmla="*/ 4 w 4"/>
                <a:gd name="T9" fmla="*/ 2 h 154"/>
                <a:gd name="T10" fmla="*/ 2 w 4"/>
                <a:gd name="T11" fmla="*/ 0 h 154"/>
                <a:gd name="T12" fmla="*/ 0 w 4"/>
                <a:gd name="T13" fmla="*/ 2 h 154"/>
              </a:gdLst>
              <a:ahLst/>
              <a:cxnLst>
                <a:cxn ang="0">
                  <a:pos x="T0" y="T1"/>
                </a:cxn>
                <a:cxn ang="0">
                  <a:pos x="T2" y="T3"/>
                </a:cxn>
                <a:cxn ang="0">
                  <a:pos x="T4" y="T5"/>
                </a:cxn>
                <a:cxn ang="0">
                  <a:pos x="T6" y="T7"/>
                </a:cxn>
                <a:cxn ang="0">
                  <a:pos x="T8" y="T9"/>
                </a:cxn>
                <a:cxn ang="0">
                  <a:pos x="T10" y="T11"/>
                </a:cxn>
                <a:cxn ang="0">
                  <a:pos x="T12" y="T13"/>
                </a:cxn>
              </a:cxnLst>
              <a:rect l="0" t="0" r="r" b="b"/>
              <a:pathLst>
                <a:path w="4" h="154">
                  <a:moveTo>
                    <a:pt x="0" y="2"/>
                  </a:moveTo>
                  <a:cubicBezTo>
                    <a:pt x="0" y="152"/>
                    <a:pt x="0" y="152"/>
                    <a:pt x="0" y="152"/>
                  </a:cubicBezTo>
                  <a:cubicBezTo>
                    <a:pt x="0" y="153"/>
                    <a:pt x="1" y="154"/>
                    <a:pt x="2" y="154"/>
                  </a:cubicBezTo>
                  <a:cubicBezTo>
                    <a:pt x="3" y="154"/>
                    <a:pt x="4" y="153"/>
                    <a:pt x="4" y="152"/>
                  </a:cubicBezTo>
                  <a:cubicBezTo>
                    <a:pt x="4" y="2"/>
                    <a:pt x="4" y="2"/>
                    <a:pt x="4" y="2"/>
                  </a:cubicBezTo>
                  <a:cubicBezTo>
                    <a:pt x="4" y="1"/>
                    <a:pt x="3" y="0"/>
                    <a:pt x="2" y="0"/>
                  </a:cubicBezTo>
                  <a:cubicBezTo>
                    <a:pt x="1" y="0"/>
                    <a:pt x="0" y="1"/>
                    <a:pt x="0" y="2"/>
                  </a:cubicBezTo>
                </a:path>
              </a:pathLst>
            </a:custGeom>
            <a:solidFill>
              <a:srgbClr val="F2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9" name="Freeform 1038"/>
            <p:cNvSpPr>
              <a:spLocks/>
            </p:cNvSpPr>
            <p:nvPr/>
          </p:nvSpPr>
          <p:spPr bwMode="auto">
            <a:xfrm>
              <a:off x="3078519" y="5067394"/>
              <a:ext cx="7332" cy="294899"/>
            </a:xfrm>
            <a:custGeom>
              <a:avLst/>
              <a:gdLst>
                <a:gd name="T0" fmla="*/ 0 w 4"/>
                <a:gd name="T1" fmla="*/ 2 h 153"/>
                <a:gd name="T2" fmla="*/ 0 w 4"/>
                <a:gd name="T3" fmla="*/ 151 h 153"/>
                <a:gd name="T4" fmla="*/ 2 w 4"/>
                <a:gd name="T5" fmla="*/ 153 h 153"/>
                <a:gd name="T6" fmla="*/ 4 w 4"/>
                <a:gd name="T7" fmla="*/ 151 h 153"/>
                <a:gd name="T8" fmla="*/ 4 w 4"/>
                <a:gd name="T9" fmla="*/ 2 h 153"/>
                <a:gd name="T10" fmla="*/ 2 w 4"/>
                <a:gd name="T11" fmla="*/ 0 h 153"/>
                <a:gd name="T12" fmla="*/ 0 w 4"/>
                <a:gd name="T13" fmla="*/ 2 h 153"/>
              </a:gdLst>
              <a:ahLst/>
              <a:cxnLst>
                <a:cxn ang="0">
                  <a:pos x="T0" y="T1"/>
                </a:cxn>
                <a:cxn ang="0">
                  <a:pos x="T2" y="T3"/>
                </a:cxn>
                <a:cxn ang="0">
                  <a:pos x="T4" y="T5"/>
                </a:cxn>
                <a:cxn ang="0">
                  <a:pos x="T6" y="T7"/>
                </a:cxn>
                <a:cxn ang="0">
                  <a:pos x="T8" y="T9"/>
                </a:cxn>
                <a:cxn ang="0">
                  <a:pos x="T10" y="T11"/>
                </a:cxn>
                <a:cxn ang="0">
                  <a:pos x="T12" y="T13"/>
                </a:cxn>
              </a:cxnLst>
              <a:rect l="0" t="0" r="r" b="b"/>
              <a:pathLst>
                <a:path w="4" h="153">
                  <a:moveTo>
                    <a:pt x="0" y="2"/>
                  </a:moveTo>
                  <a:cubicBezTo>
                    <a:pt x="0" y="151"/>
                    <a:pt x="0" y="151"/>
                    <a:pt x="0" y="151"/>
                  </a:cubicBezTo>
                  <a:cubicBezTo>
                    <a:pt x="0" y="153"/>
                    <a:pt x="1" y="153"/>
                    <a:pt x="2" y="153"/>
                  </a:cubicBezTo>
                  <a:cubicBezTo>
                    <a:pt x="3" y="153"/>
                    <a:pt x="4" y="153"/>
                    <a:pt x="4" y="151"/>
                  </a:cubicBezTo>
                  <a:cubicBezTo>
                    <a:pt x="4" y="2"/>
                    <a:pt x="4" y="2"/>
                    <a:pt x="4" y="2"/>
                  </a:cubicBezTo>
                  <a:cubicBezTo>
                    <a:pt x="4" y="1"/>
                    <a:pt x="3" y="0"/>
                    <a:pt x="2" y="0"/>
                  </a:cubicBezTo>
                  <a:cubicBezTo>
                    <a:pt x="1" y="0"/>
                    <a:pt x="0" y="1"/>
                    <a:pt x="0" y="2"/>
                  </a:cubicBezTo>
                </a:path>
              </a:pathLst>
            </a:custGeom>
            <a:solidFill>
              <a:srgbClr val="F2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Freeform 1039"/>
            <p:cNvSpPr>
              <a:spLocks/>
            </p:cNvSpPr>
            <p:nvPr/>
          </p:nvSpPr>
          <p:spPr bwMode="auto">
            <a:xfrm>
              <a:off x="5191691" y="3222238"/>
              <a:ext cx="244392" cy="485525"/>
            </a:xfrm>
            <a:custGeom>
              <a:avLst/>
              <a:gdLst>
                <a:gd name="T0" fmla="*/ 2 w 127"/>
                <a:gd name="T1" fmla="*/ 252 h 252"/>
                <a:gd name="T2" fmla="*/ 127 w 127"/>
                <a:gd name="T3" fmla="*/ 126 h 252"/>
                <a:gd name="T4" fmla="*/ 2 w 127"/>
                <a:gd name="T5" fmla="*/ 0 h 252"/>
                <a:gd name="T6" fmla="*/ 0 w 127"/>
                <a:gd name="T7" fmla="*/ 2 h 252"/>
                <a:gd name="T8" fmla="*/ 2 w 127"/>
                <a:gd name="T9" fmla="*/ 4 h 252"/>
                <a:gd name="T10" fmla="*/ 123 w 127"/>
                <a:gd name="T11" fmla="*/ 126 h 252"/>
                <a:gd name="T12" fmla="*/ 2 w 127"/>
                <a:gd name="T13" fmla="*/ 248 h 252"/>
                <a:gd name="T14" fmla="*/ 0 w 127"/>
                <a:gd name="T15" fmla="*/ 250 h 252"/>
                <a:gd name="T16" fmla="*/ 2 w 127"/>
                <a:gd name="T17" fmla="*/ 252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7" h="252">
                  <a:moveTo>
                    <a:pt x="2" y="252"/>
                  </a:moveTo>
                  <a:cubicBezTo>
                    <a:pt x="71" y="251"/>
                    <a:pt x="127" y="195"/>
                    <a:pt x="127" y="126"/>
                  </a:cubicBezTo>
                  <a:cubicBezTo>
                    <a:pt x="127" y="57"/>
                    <a:pt x="71" y="1"/>
                    <a:pt x="2" y="0"/>
                  </a:cubicBezTo>
                  <a:cubicBezTo>
                    <a:pt x="1" y="0"/>
                    <a:pt x="0" y="1"/>
                    <a:pt x="0" y="2"/>
                  </a:cubicBezTo>
                  <a:cubicBezTo>
                    <a:pt x="0" y="3"/>
                    <a:pt x="1" y="4"/>
                    <a:pt x="2" y="4"/>
                  </a:cubicBezTo>
                  <a:cubicBezTo>
                    <a:pt x="69" y="5"/>
                    <a:pt x="123" y="59"/>
                    <a:pt x="123" y="126"/>
                  </a:cubicBezTo>
                  <a:cubicBezTo>
                    <a:pt x="123" y="193"/>
                    <a:pt x="69" y="247"/>
                    <a:pt x="2" y="248"/>
                  </a:cubicBezTo>
                  <a:cubicBezTo>
                    <a:pt x="1" y="248"/>
                    <a:pt x="0" y="249"/>
                    <a:pt x="0" y="250"/>
                  </a:cubicBezTo>
                  <a:cubicBezTo>
                    <a:pt x="0" y="251"/>
                    <a:pt x="1" y="252"/>
                    <a:pt x="2" y="25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 name="Freeform 1040"/>
            <p:cNvSpPr>
              <a:spLocks/>
            </p:cNvSpPr>
            <p:nvPr/>
          </p:nvSpPr>
          <p:spPr bwMode="auto">
            <a:xfrm>
              <a:off x="4649956" y="3803890"/>
              <a:ext cx="245206" cy="485525"/>
            </a:xfrm>
            <a:custGeom>
              <a:avLst/>
              <a:gdLst>
                <a:gd name="T0" fmla="*/ 2 w 127"/>
                <a:gd name="T1" fmla="*/ 252 h 252"/>
                <a:gd name="T2" fmla="*/ 127 w 127"/>
                <a:gd name="T3" fmla="*/ 126 h 252"/>
                <a:gd name="T4" fmla="*/ 2 w 127"/>
                <a:gd name="T5" fmla="*/ 0 h 252"/>
                <a:gd name="T6" fmla="*/ 0 w 127"/>
                <a:gd name="T7" fmla="*/ 2 h 252"/>
                <a:gd name="T8" fmla="*/ 2 w 127"/>
                <a:gd name="T9" fmla="*/ 4 h 252"/>
                <a:gd name="T10" fmla="*/ 123 w 127"/>
                <a:gd name="T11" fmla="*/ 126 h 252"/>
                <a:gd name="T12" fmla="*/ 2 w 127"/>
                <a:gd name="T13" fmla="*/ 248 h 252"/>
                <a:gd name="T14" fmla="*/ 0 w 127"/>
                <a:gd name="T15" fmla="*/ 250 h 252"/>
                <a:gd name="T16" fmla="*/ 2 w 127"/>
                <a:gd name="T17" fmla="*/ 252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7" h="252">
                  <a:moveTo>
                    <a:pt x="2" y="252"/>
                  </a:moveTo>
                  <a:cubicBezTo>
                    <a:pt x="71" y="251"/>
                    <a:pt x="127" y="195"/>
                    <a:pt x="127" y="126"/>
                  </a:cubicBezTo>
                  <a:cubicBezTo>
                    <a:pt x="127" y="57"/>
                    <a:pt x="71" y="1"/>
                    <a:pt x="2" y="0"/>
                  </a:cubicBezTo>
                  <a:cubicBezTo>
                    <a:pt x="1" y="0"/>
                    <a:pt x="0" y="1"/>
                    <a:pt x="0" y="2"/>
                  </a:cubicBezTo>
                  <a:cubicBezTo>
                    <a:pt x="0" y="3"/>
                    <a:pt x="1" y="4"/>
                    <a:pt x="2" y="4"/>
                  </a:cubicBezTo>
                  <a:cubicBezTo>
                    <a:pt x="69" y="5"/>
                    <a:pt x="123" y="59"/>
                    <a:pt x="123" y="126"/>
                  </a:cubicBezTo>
                  <a:cubicBezTo>
                    <a:pt x="123" y="193"/>
                    <a:pt x="69" y="247"/>
                    <a:pt x="2" y="248"/>
                  </a:cubicBezTo>
                  <a:cubicBezTo>
                    <a:pt x="1" y="248"/>
                    <a:pt x="0" y="249"/>
                    <a:pt x="0" y="250"/>
                  </a:cubicBezTo>
                  <a:cubicBezTo>
                    <a:pt x="0" y="251"/>
                    <a:pt x="1" y="252"/>
                    <a:pt x="2" y="25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2" name="Freeform 1041"/>
            <p:cNvSpPr>
              <a:spLocks/>
            </p:cNvSpPr>
            <p:nvPr/>
          </p:nvSpPr>
          <p:spPr bwMode="auto">
            <a:xfrm>
              <a:off x="4902494" y="4967194"/>
              <a:ext cx="244392" cy="485525"/>
            </a:xfrm>
            <a:custGeom>
              <a:avLst/>
              <a:gdLst>
                <a:gd name="T0" fmla="*/ 2 w 127"/>
                <a:gd name="T1" fmla="*/ 252 h 252"/>
                <a:gd name="T2" fmla="*/ 127 w 127"/>
                <a:gd name="T3" fmla="*/ 126 h 252"/>
                <a:gd name="T4" fmla="*/ 2 w 127"/>
                <a:gd name="T5" fmla="*/ 0 h 252"/>
                <a:gd name="T6" fmla="*/ 0 w 127"/>
                <a:gd name="T7" fmla="*/ 2 h 252"/>
                <a:gd name="T8" fmla="*/ 2 w 127"/>
                <a:gd name="T9" fmla="*/ 4 h 252"/>
                <a:gd name="T10" fmla="*/ 123 w 127"/>
                <a:gd name="T11" fmla="*/ 126 h 252"/>
                <a:gd name="T12" fmla="*/ 2 w 127"/>
                <a:gd name="T13" fmla="*/ 248 h 252"/>
                <a:gd name="T14" fmla="*/ 0 w 127"/>
                <a:gd name="T15" fmla="*/ 250 h 252"/>
                <a:gd name="T16" fmla="*/ 2 w 127"/>
                <a:gd name="T17" fmla="*/ 252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7" h="252">
                  <a:moveTo>
                    <a:pt x="2" y="252"/>
                  </a:moveTo>
                  <a:cubicBezTo>
                    <a:pt x="71" y="251"/>
                    <a:pt x="127" y="195"/>
                    <a:pt x="127" y="126"/>
                  </a:cubicBezTo>
                  <a:cubicBezTo>
                    <a:pt x="127" y="57"/>
                    <a:pt x="71" y="1"/>
                    <a:pt x="2" y="0"/>
                  </a:cubicBezTo>
                  <a:cubicBezTo>
                    <a:pt x="1" y="0"/>
                    <a:pt x="0" y="1"/>
                    <a:pt x="0" y="2"/>
                  </a:cubicBezTo>
                  <a:cubicBezTo>
                    <a:pt x="0" y="4"/>
                    <a:pt x="1" y="4"/>
                    <a:pt x="2" y="4"/>
                  </a:cubicBezTo>
                  <a:cubicBezTo>
                    <a:pt x="69" y="5"/>
                    <a:pt x="123" y="59"/>
                    <a:pt x="123" y="126"/>
                  </a:cubicBezTo>
                  <a:cubicBezTo>
                    <a:pt x="123" y="193"/>
                    <a:pt x="69" y="247"/>
                    <a:pt x="2" y="248"/>
                  </a:cubicBezTo>
                  <a:cubicBezTo>
                    <a:pt x="1" y="248"/>
                    <a:pt x="0" y="249"/>
                    <a:pt x="0" y="250"/>
                  </a:cubicBezTo>
                  <a:cubicBezTo>
                    <a:pt x="0" y="251"/>
                    <a:pt x="1" y="252"/>
                    <a:pt x="2" y="25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3" name="Freeform 1042"/>
            <p:cNvSpPr>
              <a:spLocks/>
            </p:cNvSpPr>
            <p:nvPr/>
          </p:nvSpPr>
          <p:spPr bwMode="auto">
            <a:xfrm>
              <a:off x="4143251" y="4385542"/>
              <a:ext cx="245206" cy="485525"/>
            </a:xfrm>
            <a:custGeom>
              <a:avLst/>
              <a:gdLst>
                <a:gd name="T0" fmla="*/ 2 w 127"/>
                <a:gd name="T1" fmla="*/ 252 h 252"/>
                <a:gd name="T2" fmla="*/ 127 w 127"/>
                <a:gd name="T3" fmla="*/ 126 h 252"/>
                <a:gd name="T4" fmla="*/ 2 w 127"/>
                <a:gd name="T5" fmla="*/ 0 h 252"/>
                <a:gd name="T6" fmla="*/ 0 w 127"/>
                <a:gd name="T7" fmla="*/ 2 h 252"/>
                <a:gd name="T8" fmla="*/ 2 w 127"/>
                <a:gd name="T9" fmla="*/ 4 h 252"/>
                <a:gd name="T10" fmla="*/ 123 w 127"/>
                <a:gd name="T11" fmla="*/ 126 h 252"/>
                <a:gd name="T12" fmla="*/ 2 w 127"/>
                <a:gd name="T13" fmla="*/ 248 h 252"/>
                <a:gd name="T14" fmla="*/ 0 w 127"/>
                <a:gd name="T15" fmla="*/ 250 h 252"/>
                <a:gd name="T16" fmla="*/ 2 w 127"/>
                <a:gd name="T17" fmla="*/ 252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7" h="252">
                  <a:moveTo>
                    <a:pt x="2" y="252"/>
                  </a:moveTo>
                  <a:cubicBezTo>
                    <a:pt x="71" y="251"/>
                    <a:pt x="127" y="195"/>
                    <a:pt x="127" y="126"/>
                  </a:cubicBezTo>
                  <a:cubicBezTo>
                    <a:pt x="127" y="57"/>
                    <a:pt x="71" y="1"/>
                    <a:pt x="2" y="0"/>
                  </a:cubicBezTo>
                  <a:cubicBezTo>
                    <a:pt x="1" y="0"/>
                    <a:pt x="0" y="1"/>
                    <a:pt x="0" y="2"/>
                  </a:cubicBezTo>
                  <a:cubicBezTo>
                    <a:pt x="0" y="3"/>
                    <a:pt x="1" y="4"/>
                    <a:pt x="2" y="4"/>
                  </a:cubicBezTo>
                  <a:cubicBezTo>
                    <a:pt x="69" y="5"/>
                    <a:pt x="123" y="59"/>
                    <a:pt x="123" y="126"/>
                  </a:cubicBezTo>
                  <a:cubicBezTo>
                    <a:pt x="123" y="193"/>
                    <a:pt x="69" y="247"/>
                    <a:pt x="2" y="248"/>
                  </a:cubicBezTo>
                  <a:cubicBezTo>
                    <a:pt x="1" y="248"/>
                    <a:pt x="0" y="249"/>
                    <a:pt x="0" y="250"/>
                  </a:cubicBezTo>
                  <a:cubicBezTo>
                    <a:pt x="0" y="251"/>
                    <a:pt x="1" y="252"/>
                    <a:pt x="2" y="25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4" name="Freeform 1043"/>
            <p:cNvSpPr>
              <a:spLocks/>
            </p:cNvSpPr>
            <p:nvPr/>
          </p:nvSpPr>
          <p:spPr bwMode="auto">
            <a:xfrm>
              <a:off x="4006392" y="2639772"/>
              <a:ext cx="245206" cy="485525"/>
            </a:xfrm>
            <a:custGeom>
              <a:avLst/>
              <a:gdLst>
                <a:gd name="T0" fmla="*/ 2 w 127"/>
                <a:gd name="T1" fmla="*/ 252 h 252"/>
                <a:gd name="T2" fmla="*/ 127 w 127"/>
                <a:gd name="T3" fmla="*/ 126 h 252"/>
                <a:gd name="T4" fmla="*/ 2 w 127"/>
                <a:gd name="T5" fmla="*/ 0 h 252"/>
                <a:gd name="T6" fmla="*/ 0 w 127"/>
                <a:gd name="T7" fmla="*/ 2 h 252"/>
                <a:gd name="T8" fmla="*/ 2 w 127"/>
                <a:gd name="T9" fmla="*/ 4 h 252"/>
                <a:gd name="T10" fmla="*/ 123 w 127"/>
                <a:gd name="T11" fmla="*/ 126 h 252"/>
                <a:gd name="T12" fmla="*/ 2 w 127"/>
                <a:gd name="T13" fmla="*/ 248 h 252"/>
                <a:gd name="T14" fmla="*/ 0 w 127"/>
                <a:gd name="T15" fmla="*/ 250 h 252"/>
                <a:gd name="T16" fmla="*/ 2 w 127"/>
                <a:gd name="T17" fmla="*/ 252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7" h="252">
                  <a:moveTo>
                    <a:pt x="2" y="252"/>
                  </a:moveTo>
                  <a:cubicBezTo>
                    <a:pt x="71" y="251"/>
                    <a:pt x="127" y="195"/>
                    <a:pt x="127" y="126"/>
                  </a:cubicBezTo>
                  <a:cubicBezTo>
                    <a:pt x="127" y="57"/>
                    <a:pt x="71" y="1"/>
                    <a:pt x="2" y="0"/>
                  </a:cubicBezTo>
                  <a:cubicBezTo>
                    <a:pt x="1" y="0"/>
                    <a:pt x="0" y="1"/>
                    <a:pt x="0" y="2"/>
                  </a:cubicBezTo>
                  <a:cubicBezTo>
                    <a:pt x="0" y="3"/>
                    <a:pt x="1" y="4"/>
                    <a:pt x="2" y="4"/>
                  </a:cubicBezTo>
                  <a:cubicBezTo>
                    <a:pt x="69" y="5"/>
                    <a:pt x="123" y="59"/>
                    <a:pt x="123" y="126"/>
                  </a:cubicBezTo>
                  <a:cubicBezTo>
                    <a:pt x="123" y="193"/>
                    <a:pt x="69" y="247"/>
                    <a:pt x="2" y="248"/>
                  </a:cubicBezTo>
                  <a:cubicBezTo>
                    <a:pt x="1" y="248"/>
                    <a:pt x="0" y="249"/>
                    <a:pt x="0" y="250"/>
                  </a:cubicBezTo>
                  <a:cubicBezTo>
                    <a:pt x="0" y="251"/>
                    <a:pt x="1" y="252"/>
                    <a:pt x="2" y="25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ctr">
                <a:lnSpc>
                  <a:spcPct val="120000"/>
                </a:lnSpc>
              </a:pPr>
              <a:endParaRPr lang="en-GB"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1051" name="Group 1050"/>
            <p:cNvGrpSpPr/>
            <p:nvPr/>
          </p:nvGrpSpPr>
          <p:grpSpPr>
            <a:xfrm>
              <a:off x="497872" y="4806689"/>
              <a:ext cx="464344" cy="465138"/>
              <a:chOff x="9145588" y="4435475"/>
              <a:chExt cx="464344" cy="465138"/>
            </a:xfrm>
            <a:solidFill>
              <a:schemeClr val="bg2"/>
            </a:solidFill>
          </p:grpSpPr>
          <p:sp>
            <p:nvSpPr>
              <p:cNvPr id="1052" name="AutoShape 7"/>
              <p:cNvSpPr>
                <a:spLocks/>
              </p:cNvSpPr>
              <p:nvPr/>
            </p:nvSpPr>
            <p:spPr bwMode="auto">
              <a:xfrm>
                <a:off x="9145588" y="4435475"/>
                <a:ext cx="464344" cy="465138"/>
              </a:xfrm>
              <a:custGeom>
                <a:avLst/>
                <a:gdLst>
                  <a:gd name="T0" fmla="+- 0 10800 1271"/>
                  <a:gd name="T1" fmla="*/ T0 w 19058"/>
                  <a:gd name="T2" fmla="+- 0 10799 1270"/>
                  <a:gd name="T3" fmla="*/ 10799 h 19059"/>
                  <a:gd name="T4" fmla="+- 0 10800 1271"/>
                  <a:gd name="T5" fmla="*/ T4 w 19058"/>
                  <a:gd name="T6" fmla="+- 0 10799 1270"/>
                  <a:gd name="T7" fmla="*/ 10799 h 19059"/>
                  <a:gd name="T8" fmla="+- 0 10800 1271"/>
                  <a:gd name="T9" fmla="*/ T8 w 19058"/>
                  <a:gd name="T10" fmla="+- 0 10799 1270"/>
                  <a:gd name="T11" fmla="*/ 10799 h 19059"/>
                  <a:gd name="T12" fmla="+- 0 10800 1271"/>
                  <a:gd name="T13" fmla="*/ T12 w 19058"/>
                  <a:gd name="T14" fmla="+- 0 10799 1270"/>
                  <a:gd name="T15" fmla="*/ 10799 h 19059"/>
                </a:gdLst>
                <a:ahLst/>
                <a:cxnLst>
                  <a:cxn ang="0">
                    <a:pos x="T1" y="T3"/>
                  </a:cxn>
                  <a:cxn ang="0">
                    <a:pos x="T5" y="T7"/>
                  </a:cxn>
                  <a:cxn ang="0">
                    <a:pos x="T9" y="T11"/>
                  </a:cxn>
                  <a:cxn ang="0">
                    <a:pos x="T13" y="T15"/>
                  </a:cxn>
                </a:cxnLst>
                <a:rect l="0" t="0" r="r" b="b"/>
                <a:pathLst>
                  <a:path w="19058" h="19059">
                    <a:moveTo>
                      <a:pt x="6430" y="17268"/>
                    </a:moveTo>
                    <a:cubicBezTo>
                      <a:pt x="2162" y="15559"/>
                      <a:pt x="82" y="10698"/>
                      <a:pt x="1790" y="6431"/>
                    </a:cubicBezTo>
                    <a:cubicBezTo>
                      <a:pt x="3499" y="2164"/>
                      <a:pt x="8360" y="81"/>
                      <a:pt x="12627" y="1791"/>
                    </a:cubicBezTo>
                    <a:cubicBezTo>
                      <a:pt x="16894" y="3499"/>
                      <a:pt x="18975" y="8361"/>
                      <a:pt x="17267" y="12628"/>
                    </a:cubicBezTo>
                    <a:cubicBezTo>
                      <a:pt x="15558" y="16895"/>
                      <a:pt x="10696" y="18976"/>
                      <a:pt x="6430" y="17268"/>
                    </a:cubicBezTo>
                    <a:moveTo>
                      <a:pt x="13070" y="685"/>
                    </a:moveTo>
                    <a:cubicBezTo>
                      <a:pt x="8186" y="-1270"/>
                      <a:pt x="2641" y="1103"/>
                      <a:pt x="685" y="5987"/>
                    </a:cubicBezTo>
                    <a:cubicBezTo>
                      <a:pt x="-1271" y="10872"/>
                      <a:pt x="1103" y="16418"/>
                      <a:pt x="5987" y="18373"/>
                    </a:cubicBezTo>
                    <a:cubicBezTo>
                      <a:pt x="10871" y="20330"/>
                      <a:pt x="16416" y="17955"/>
                      <a:pt x="18373" y="13071"/>
                    </a:cubicBezTo>
                    <a:cubicBezTo>
                      <a:pt x="20329" y="8186"/>
                      <a:pt x="17954" y="2641"/>
                      <a:pt x="13070" y="685"/>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0090" tIns="20090" rIns="20090" bIns="20090" anchor="ctr"/>
              <a:lstStyle/>
              <a:p>
                <a:pPr algn="ctr" defTabSz="241050" hangingPunct="0">
                  <a:lnSpc>
                    <a:spcPct val="120000"/>
                  </a:lnSpc>
                </a:pPr>
                <a:endParaRPr lang="en-US"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53" name="AutoShape 8"/>
              <p:cNvSpPr>
                <a:spLocks/>
              </p:cNvSpPr>
              <p:nvPr/>
            </p:nvSpPr>
            <p:spPr bwMode="auto">
              <a:xfrm>
                <a:off x="9348788" y="4638675"/>
                <a:ext cx="57944" cy="57944"/>
              </a:xfrm>
              <a:custGeom>
                <a:avLst/>
                <a:gdLst>
                  <a:gd name="T0" fmla="+- 0 10801 1272"/>
                  <a:gd name="T1" fmla="*/ T0 w 19059"/>
                  <a:gd name="T2" fmla="+- 0 10800 1272"/>
                  <a:gd name="T3" fmla="*/ 10800 h 19056"/>
                  <a:gd name="T4" fmla="+- 0 10801 1272"/>
                  <a:gd name="T5" fmla="*/ T4 w 19059"/>
                  <a:gd name="T6" fmla="+- 0 10800 1272"/>
                  <a:gd name="T7" fmla="*/ 10800 h 19056"/>
                  <a:gd name="T8" fmla="+- 0 10801 1272"/>
                  <a:gd name="T9" fmla="*/ T8 w 19059"/>
                  <a:gd name="T10" fmla="+- 0 10800 1272"/>
                  <a:gd name="T11" fmla="*/ 10800 h 19056"/>
                  <a:gd name="T12" fmla="+- 0 10801 1272"/>
                  <a:gd name="T13" fmla="*/ T12 w 19059"/>
                  <a:gd name="T14" fmla="+- 0 10800 1272"/>
                  <a:gd name="T15" fmla="*/ 10800 h 19056"/>
                </a:gdLst>
                <a:ahLst/>
                <a:cxnLst>
                  <a:cxn ang="0">
                    <a:pos x="T1" y="T3"/>
                  </a:cxn>
                  <a:cxn ang="0">
                    <a:pos x="T5" y="T7"/>
                  </a:cxn>
                  <a:cxn ang="0">
                    <a:pos x="T9" y="T11"/>
                  </a:cxn>
                  <a:cxn ang="0">
                    <a:pos x="T13" y="T15"/>
                  </a:cxn>
                </a:cxnLst>
                <a:rect l="0" t="0" r="r" b="b"/>
                <a:pathLst>
                  <a:path w="19059" h="19056">
                    <a:moveTo>
                      <a:pt x="7753" y="13951"/>
                    </a:moveTo>
                    <a:cubicBezTo>
                      <a:pt x="5315" y="12969"/>
                      <a:pt x="4129" y="10197"/>
                      <a:pt x="5101" y="7755"/>
                    </a:cubicBezTo>
                    <a:cubicBezTo>
                      <a:pt x="6083" y="5323"/>
                      <a:pt x="8860" y="4132"/>
                      <a:pt x="11298" y="5104"/>
                    </a:cubicBezTo>
                    <a:cubicBezTo>
                      <a:pt x="13735" y="6081"/>
                      <a:pt x="14926" y="8858"/>
                      <a:pt x="13949" y="11300"/>
                    </a:cubicBezTo>
                    <a:cubicBezTo>
                      <a:pt x="12972" y="13737"/>
                      <a:pt x="10195" y="14923"/>
                      <a:pt x="7753" y="13951"/>
                    </a:cubicBezTo>
                    <a:moveTo>
                      <a:pt x="13070" y="686"/>
                    </a:moveTo>
                    <a:cubicBezTo>
                      <a:pt x="8190" y="-1272"/>
                      <a:pt x="2640" y="1104"/>
                      <a:pt x="686" y="5988"/>
                    </a:cubicBezTo>
                    <a:cubicBezTo>
                      <a:pt x="-1272" y="10872"/>
                      <a:pt x="1105" y="16416"/>
                      <a:pt x="5985" y="18369"/>
                    </a:cubicBezTo>
                    <a:cubicBezTo>
                      <a:pt x="10870" y="20328"/>
                      <a:pt x="16415" y="17951"/>
                      <a:pt x="18374" y="13072"/>
                    </a:cubicBezTo>
                    <a:cubicBezTo>
                      <a:pt x="20328" y="8188"/>
                      <a:pt x="17960" y="2644"/>
                      <a:pt x="13070" y="686"/>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0090" tIns="20090" rIns="20090" bIns="20090" anchor="ctr"/>
              <a:lstStyle/>
              <a:p>
                <a:pPr algn="ctr" defTabSz="241050" hangingPunct="0">
                  <a:lnSpc>
                    <a:spcPct val="120000"/>
                  </a:lnSpc>
                </a:pPr>
                <a:endParaRPr lang="en-US"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54" name="AutoShape 9"/>
              <p:cNvSpPr>
                <a:spLocks/>
              </p:cNvSpPr>
              <p:nvPr/>
            </p:nvSpPr>
            <p:spPr bwMode="auto">
              <a:xfrm>
                <a:off x="9290050" y="4580732"/>
                <a:ext cx="174625" cy="174625"/>
              </a:xfrm>
              <a:custGeom>
                <a:avLst/>
                <a:gdLst>
                  <a:gd name="T0" fmla="+- 0 10800 1271"/>
                  <a:gd name="T1" fmla="*/ T0 w 19059"/>
                  <a:gd name="T2" fmla="+- 0 10800 1271"/>
                  <a:gd name="T3" fmla="*/ 10800 h 19058"/>
                  <a:gd name="T4" fmla="+- 0 10800 1271"/>
                  <a:gd name="T5" fmla="*/ T4 w 19059"/>
                  <a:gd name="T6" fmla="+- 0 10800 1271"/>
                  <a:gd name="T7" fmla="*/ 10800 h 19058"/>
                  <a:gd name="T8" fmla="+- 0 10800 1271"/>
                  <a:gd name="T9" fmla="*/ T8 w 19059"/>
                  <a:gd name="T10" fmla="+- 0 10800 1271"/>
                  <a:gd name="T11" fmla="*/ 10800 h 19058"/>
                  <a:gd name="T12" fmla="+- 0 10800 1271"/>
                  <a:gd name="T13" fmla="*/ T12 w 19059"/>
                  <a:gd name="T14" fmla="+- 0 10800 1271"/>
                  <a:gd name="T15" fmla="*/ 10800 h 19058"/>
                </a:gdLst>
                <a:ahLst/>
                <a:cxnLst>
                  <a:cxn ang="0">
                    <a:pos x="T1" y="T3"/>
                  </a:cxn>
                  <a:cxn ang="0">
                    <a:pos x="T5" y="T7"/>
                  </a:cxn>
                  <a:cxn ang="0">
                    <a:pos x="T9" y="T11"/>
                  </a:cxn>
                  <a:cxn ang="0">
                    <a:pos x="T13" y="T15"/>
                  </a:cxn>
                </a:cxnLst>
                <a:rect l="0" t="0" r="r" b="b"/>
                <a:pathLst>
                  <a:path w="19059" h="19058">
                    <a:moveTo>
                      <a:pt x="7169" y="15424"/>
                    </a:moveTo>
                    <a:cubicBezTo>
                      <a:pt x="3916" y="14123"/>
                      <a:pt x="2331" y="10417"/>
                      <a:pt x="3632" y="7167"/>
                    </a:cubicBezTo>
                    <a:cubicBezTo>
                      <a:pt x="4934" y="3917"/>
                      <a:pt x="8638" y="2331"/>
                      <a:pt x="11889" y="3632"/>
                    </a:cubicBezTo>
                    <a:cubicBezTo>
                      <a:pt x="15141" y="4934"/>
                      <a:pt x="16728" y="8640"/>
                      <a:pt x="15425" y="11890"/>
                    </a:cubicBezTo>
                    <a:cubicBezTo>
                      <a:pt x="14124" y="15140"/>
                      <a:pt x="10419" y="16728"/>
                      <a:pt x="7169" y="15424"/>
                    </a:cubicBezTo>
                    <a:moveTo>
                      <a:pt x="13071" y="685"/>
                    </a:moveTo>
                    <a:cubicBezTo>
                      <a:pt x="8186" y="-1271"/>
                      <a:pt x="2639" y="1104"/>
                      <a:pt x="686" y="5987"/>
                    </a:cubicBezTo>
                    <a:cubicBezTo>
                      <a:pt x="-1271" y="10871"/>
                      <a:pt x="1104" y="16416"/>
                      <a:pt x="5987" y="18372"/>
                    </a:cubicBezTo>
                    <a:cubicBezTo>
                      <a:pt x="10874" y="20329"/>
                      <a:pt x="16418" y="17955"/>
                      <a:pt x="18375" y="13070"/>
                    </a:cubicBezTo>
                    <a:cubicBezTo>
                      <a:pt x="20328" y="8186"/>
                      <a:pt x="17956" y="2641"/>
                      <a:pt x="13071" y="685"/>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0090" tIns="20090" rIns="20090" bIns="20090" anchor="ctr"/>
              <a:lstStyle/>
              <a:p>
                <a:pPr algn="ctr" defTabSz="241050" hangingPunct="0">
                  <a:lnSpc>
                    <a:spcPct val="120000"/>
                  </a:lnSpc>
                </a:pPr>
                <a:endParaRPr lang="en-US"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55" name="AutoShape 10"/>
              <p:cNvSpPr>
                <a:spLocks/>
              </p:cNvSpPr>
              <p:nvPr/>
            </p:nvSpPr>
            <p:spPr bwMode="auto">
              <a:xfrm>
                <a:off x="9406732" y="4696619"/>
                <a:ext cx="72231" cy="74613"/>
              </a:xfrm>
              <a:custGeom>
                <a:avLst/>
                <a:gdLst>
                  <a:gd name="T0" fmla="+- 0 10804 288"/>
                  <a:gd name="T1" fmla="*/ T0 w 21033"/>
                  <a:gd name="T2" fmla="+- 0 10798 277"/>
                  <a:gd name="T3" fmla="*/ 10798 h 21043"/>
                  <a:gd name="T4" fmla="+- 0 10804 288"/>
                  <a:gd name="T5" fmla="*/ T4 w 21033"/>
                  <a:gd name="T6" fmla="+- 0 10798 277"/>
                  <a:gd name="T7" fmla="*/ 10798 h 21043"/>
                  <a:gd name="T8" fmla="+- 0 10804 288"/>
                  <a:gd name="T9" fmla="*/ T8 w 21033"/>
                  <a:gd name="T10" fmla="+- 0 10798 277"/>
                  <a:gd name="T11" fmla="*/ 10798 h 21043"/>
                  <a:gd name="T12" fmla="+- 0 10804 288"/>
                  <a:gd name="T13" fmla="*/ T12 w 21033"/>
                  <a:gd name="T14" fmla="+- 0 10798 277"/>
                  <a:gd name="T15" fmla="*/ 10798 h 21043"/>
                </a:gdLst>
                <a:ahLst/>
                <a:cxnLst>
                  <a:cxn ang="0">
                    <a:pos x="T1" y="T3"/>
                  </a:cxn>
                  <a:cxn ang="0">
                    <a:pos x="T5" y="T7"/>
                  </a:cxn>
                  <a:cxn ang="0">
                    <a:pos x="T9" y="T11"/>
                  </a:cxn>
                  <a:cxn ang="0">
                    <a:pos x="T13" y="T15"/>
                  </a:cxn>
                </a:cxnLst>
                <a:rect l="0" t="0" r="r" b="b"/>
                <a:pathLst>
                  <a:path w="21033" h="21043">
                    <a:moveTo>
                      <a:pt x="20881" y="2825"/>
                    </a:moveTo>
                    <a:cubicBezTo>
                      <a:pt x="21312" y="1771"/>
                      <a:pt x="20787" y="572"/>
                      <a:pt x="19713" y="149"/>
                    </a:cubicBezTo>
                    <a:cubicBezTo>
                      <a:pt x="18636" y="-277"/>
                      <a:pt x="17414" y="238"/>
                      <a:pt x="16984" y="1296"/>
                    </a:cubicBezTo>
                    <a:lnTo>
                      <a:pt x="16980" y="1292"/>
                    </a:lnTo>
                    <a:cubicBezTo>
                      <a:pt x="13964" y="8692"/>
                      <a:pt x="8182" y="14184"/>
                      <a:pt x="1269" y="17089"/>
                    </a:cubicBezTo>
                    <a:cubicBezTo>
                      <a:pt x="207" y="17536"/>
                      <a:pt x="-288" y="18747"/>
                      <a:pt x="170" y="19789"/>
                    </a:cubicBezTo>
                    <a:cubicBezTo>
                      <a:pt x="629" y="20840"/>
                      <a:pt x="1863" y="21323"/>
                      <a:pt x="2924" y="20876"/>
                    </a:cubicBezTo>
                    <a:cubicBezTo>
                      <a:pt x="2961" y="20860"/>
                      <a:pt x="2982" y="20828"/>
                      <a:pt x="3014" y="20815"/>
                    </a:cubicBezTo>
                    <a:cubicBezTo>
                      <a:pt x="10874" y="17480"/>
                      <a:pt x="17451" y="11227"/>
                      <a:pt x="20877" y="2825"/>
                    </a:cubicBezTo>
                    <a:cubicBezTo>
                      <a:pt x="20877" y="2825"/>
                      <a:pt x="20881" y="2825"/>
                      <a:pt x="20881" y="2825"/>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0090" tIns="20090" rIns="20090" bIns="20090" anchor="ctr"/>
              <a:lstStyle/>
              <a:p>
                <a:pPr algn="ctr" defTabSz="241050" hangingPunct="0">
                  <a:lnSpc>
                    <a:spcPct val="120000"/>
                  </a:lnSpc>
                </a:pPr>
                <a:endParaRPr lang="en-US"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56" name="AutoShape 11"/>
              <p:cNvSpPr>
                <a:spLocks/>
              </p:cNvSpPr>
              <p:nvPr/>
            </p:nvSpPr>
            <p:spPr bwMode="auto">
              <a:xfrm>
                <a:off x="9435307" y="4725988"/>
                <a:ext cx="103981" cy="106363"/>
              </a:xfrm>
              <a:custGeom>
                <a:avLst/>
                <a:gdLst>
                  <a:gd name="T0" fmla="+- 0 10803 203"/>
                  <a:gd name="T1" fmla="*/ T0 w 21201"/>
                  <a:gd name="T2" fmla="+- 0 10798 194"/>
                  <a:gd name="T3" fmla="*/ 10798 h 21209"/>
                  <a:gd name="T4" fmla="+- 0 10803 203"/>
                  <a:gd name="T5" fmla="*/ T4 w 21201"/>
                  <a:gd name="T6" fmla="+- 0 10798 194"/>
                  <a:gd name="T7" fmla="*/ 10798 h 21209"/>
                  <a:gd name="T8" fmla="+- 0 10803 203"/>
                  <a:gd name="T9" fmla="*/ T8 w 21201"/>
                  <a:gd name="T10" fmla="+- 0 10798 194"/>
                  <a:gd name="T11" fmla="*/ 10798 h 21209"/>
                  <a:gd name="T12" fmla="+- 0 10803 203"/>
                  <a:gd name="T13" fmla="*/ T12 w 21201"/>
                  <a:gd name="T14" fmla="+- 0 10798 194"/>
                  <a:gd name="T15" fmla="*/ 10798 h 21209"/>
                </a:gdLst>
                <a:ahLst/>
                <a:cxnLst>
                  <a:cxn ang="0">
                    <a:pos x="T1" y="T3"/>
                  </a:cxn>
                  <a:cxn ang="0">
                    <a:pos x="T5" y="T7"/>
                  </a:cxn>
                  <a:cxn ang="0">
                    <a:pos x="T9" y="T11"/>
                  </a:cxn>
                  <a:cxn ang="0">
                    <a:pos x="T13" y="T15"/>
                  </a:cxn>
                </a:cxnLst>
                <a:rect l="0" t="0" r="r" b="b"/>
                <a:pathLst>
                  <a:path w="21201" h="21209">
                    <a:moveTo>
                      <a:pt x="20267" y="104"/>
                    </a:moveTo>
                    <a:cubicBezTo>
                      <a:pt x="19508" y="-194"/>
                      <a:pt x="18645" y="169"/>
                      <a:pt x="18339" y="912"/>
                    </a:cubicBezTo>
                    <a:cubicBezTo>
                      <a:pt x="14991" y="9110"/>
                      <a:pt x="8568" y="15198"/>
                      <a:pt x="894" y="18420"/>
                    </a:cubicBezTo>
                    <a:cubicBezTo>
                      <a:pt x="144" y="18735"/>
                      <a:pt x="-203" y="19589"/>
                      <a:pt x="121" y="20327"/>
                    </a:cubicBezTo>
                    <a:cubicBezTo>
                      <a:pt x="442" y="21068"/>
                      <a:pt x="1314" y="21406"/>
                      <a:pt x="2067" y="21090"/>
                    </a:cubicBezTo>
                    <a:cubicBezTo>
                      <a:pt x="2102" y="21073"/>
                      <a:pt x="2125" y="21042"/>
                      <a:pt x="2159" y="21025"/>
                    </a:cubicBezTo>
                    <a:cubicBezTo>
                      <a:pt x="10491" y="17500"/>
                      <a:pt x="17461" y="10881"/>
                      <a:pt x="21095" y="1994"/>
                    </a:cubicBezTo>
                    <a:cubicBezTo>
                      <a:pt x="21397" y="1250"/>
                      <a:pt x="21026" y="404"/>
                      <a:pt x="20267" y="104"/>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0090" tIns="20090" rIns="20090" bIns="20090" anchor="ctr"/>
              <a:lstStyle/>
              <a:p>
                <a:pPr algn="ctr" defTabSz="241050" hangingPunct="0">
                  <a:lnSpc>
                    <a:spcPct val="120000"/>
                  </a:lnSpc>
                </a:pPr>
                <a:endParaRPr lang="en-US"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57" name="AutoShape 12"/>
              <p:cNvSpPr>
                <a:spLocks/>
              </p:cNvSpPr>
              <p:nvPr/>
            </p:nvSpPr>
            <p:spPr bwMode="auto">
              <a:xfrm>
                <a:off x="9421019" y="4711700"/>
                <a:ext cx="88106" cy="89694"/>
              </a:xfrm>
              <a:custGeom>
                <a:avLst/>
                <a:gdLst>
                  <a:gd name="T0" fmla="+- 0 10802 238"/>
                  <a:gd name="T1" fmla="*/ T0 w 21128"/>
                  <a:gd name="T2" fmla="+- 0 10797 227"/>
                  <a:gd name="T3" fmla="*/ 10797 h 21141"/>
                  <a:gd name="T4" fmla="+- 0 10802 238"/>
                  <a:gd name="T5" fmla="*/ T4 w 21128"/>
                  <a:gd name="T6" fmla="+- 0 10797 227"/>
                  <a:gd name="T7" fmla="*/ 10797 h 21141"/>
                  <a:gd name="T8" fmla="+- 0 10802 238"/>
                  <a:gd name="T9" fmla="*/ T8 w 21128"/>
                  <a:gd name="T10" fmla="+- 0 10797 227"/>
                  <a:gd name="T11" fmla="*/ 10797 h 21141"/>
                  <a:gd name="T12" fmla="+- 0 10802 238"/>
                  <a:gd name="T13" fmla="*/ T12 w 21128"/>
                  <a:gd name="T14" fmla="+- 0 10797 227"/>
                  <a:gd name="T15" fmla="*/ 10797 h 21141"/>
                </a:gdLst>
                <a:ahLst/>
                <a:cxnLst>
                  <a:cxn ang="0">
                    <a:pos x="T1" y="T3"/>
                  </a:cxn>
                  <a:cxn ang="0">
                    <a:pos x="T5" y="T7"/>
                  </a:cxn>
                  <a:cxn ang="0">
                    <a:pos x="T9" y="T11"/>
                  </a:cxn>
                  <a:cxn ang="0">
                    <a:pos x="T13" y="T15"/>
                  </a:cxn>
                </a:cxnLst>
                <a:rect l="0" t="0" r="r" b="b"/>
                <a:pathLst>
                  <a:path w="21128" h="21141">
                    <a:moveTo>
                      <a:pt x="20035" y="122"/>
                    </a:moveTo>
                    <a:cubicBezTo>
                      <a:pt x="19142" y="-227"/>
                      <a:pt x="18134" y="195"/>
                      <a:pt x="17778" y="1071"/>
                    </a:cubicBezTo>
                    <a:cubicBezTo>
                      <a:pt x="14571" y="8936"/>
                      <a:pt x="8412" y="14778"/>
                      <a:pt x="1051" y="17867"/>
                    </a:cubicBezTo>
                    <a:lnTo>
                      <a:pt x="1054" y="17867"/>
                    </a:lnTo>
                    <a:cubicBezTo>
                      <a:pt x="172" y="18240"/>
                      <a:pt x="-238" y="19242"/>
                      <a:pt x="142" y="20108"/>
                    </a:cubicBezTo>
                    <a:cubicBezTo>
                      <a:pt x="522" y="20973"/>
                      <a:pt x="1543" y="21372"/>
                      <a:pt x="2425" y="21003"/>
                    </a:cubicBezTo>
                    <a:cubicBezTo>
                      <a:pt x="2459" y="20986"/>
                      <a:pt x="2476" y="20956"/>
                      <a:pt x="2514" y="20936"/>
                    </a:cubicBezTo>
                    <a:cubicBezTo>
                      <a:pt x="10651" y="17491"/>
                      <a:pt x="17459" y="11027"/>
                      <a:pt x="21002" y="2339"/>
                    </a:cubicBezTo>
                    <a:cubicBezTo>
                      <a:pt x="21361" y="1463"/>
                      <a:pt x="20927" y="472"/>
                      <a:pt x="20035" y="122"/>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0090" tIns="20090" rIns="20090" bIns="20090" anchor="ctr"/>
              <a:lstStyle/>
              <a:p>
                <a:pPr algn="ctr" defTabSz="241050" hangingPunct="0">
                  <a:lnSpc>
                    <a:spcPct val="120000"/>
                  </a:lnSpc>
                </a:pPr>
                <a:endParaRPr lang="en-US"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58" name="AutoShape 13"/>
              <p:cNvSpPr>
                <a:spLocks/>
              </p:cNvSpPr>
              <p:nvPr/>
            </p:nvSpPr>
            <p:spPr bwMode="auto">
              <a:xfrm>
                <a:off x="9275763" y="4566444"/>
                <a:ext cx="73025" cy="73819"/>
              </a:xfrm>
              <a:custGeom>
                <a:avLst/>
                <a:gdLst>
                  <a:gd name="T0" fmla="+- 0 10797 278"/>
                  <a:gd name="T1" fmla="*/ T0 w 21039"/>
                  <a:gd name="T2" fmla="+- 0 10803 281"/>
                  <a:gd name="T3" fmla="*/ 10803 h 21044"/>
                  <a:gd name="T4" fmla="+- 0 10797 278"/>
                  <a:gd name="T5" fmla="*/ T4 w 21039"/>
                  <a:gd name="T6" fmla="+- 0 10803 281"/>
                  <a:gd name="T7" fmla="*/ 10803 h 21044"/>
                  <a:gd name="T8" fmla="+- 0 10797 278"/>
                  <a:gd name="T9" fmla="*/ T8 w 21039"/>
                  <a:gd name="T10" fmla="+- 0 10803 281"/>
                  <a:gd name="T11" fmla="*/ 10803 h 21044"/>
                  <a:gd name="T12" fmla="+- 0 10797 278"/>
                  <a:gd name="T13" fmla="*/ T12 w 21039"/>
                  <a:gd name="T14" fmla="+- 0 10803 281"/>
                  <a:gd name="T15" fmla="*/ 10803 h 21044"/>
                </a:gdLst>
                <a:ahLst/>
                <a:cxnLst>
                  <a:cxn ang="0">
                    <a:pos x="T1" y="T3"/>
                  </a:cxn>
                  <a:cxn ang="0">
                    <a:pos x="T5" y="T7"/>
                  </a:cxn>
                  <a:cxn ang="0">
                    <a:pos x="T9" y="T11"/>
                  </a:cxn>
                  <a:cxn ang="0">
                    <a:pos x="T13" y="T15"/>
                  </a:cxn>
                </a:cxnLst>
                <a:rect l="0" t="0" r="r" b="b"/>
                <a:pathLst>
                  <a:path w="21039" h="21044">
                    <a:moveTo>
                      <a:pt x="20871" y="1248"/>
                    </a:moveTo>
                    <a:cubicBezTo>
                      <a:pt x="20411" y="197"/>
                      <a:pt x="19177" y="-281"/>
                      <a:pt x="18112" y="169"/>
                    </a:cubicBezTo>
                    <a:cubicBezTo>
                      <a:pt x="18075" y="181"/>
                      <a:pt x="18050" y="214"/>
                      <a:pt x="18021" y="226"/>
                    </a:cubicBezTo>
                    <a:cubicBezTo>
                      <a:pt x="10159" y="3562"/>
                      <a:pt x="3583" y="9820"/>
                      <a:pt x="152" y="18220"/>
                    </a:cubicBezTo>
                    <a:lnTo>
                      <a:pt x="148" y="18220"/>
                    </a:lnTo>
                    <a:cubicBezTo>
                      <a:pt x="-278" y="19278"/>
                      <a:pt x="242" y="20473"/>
                      <a:pt x="1320" y="20896"/>
                    </a:cubicBezTo>
                    <a:cubicBezTo>
                      <a:pt x="2398" y="21318"/>
                      <a:pt x="3620" y="20803"/>
                      <a:pt x="4046" y="19749"/>
                    </a:cubicBezTo>
                    <a:lnTo>
                      <a:pt x="4051" y="19749"/>
                    </a:lnTo>
                    <a:cubicBezTo>
                      <a:pt x="7068" y="12356"/>
                      <a:pt x="12856" y="6858"/>
                      <a:pt x="19764" y="3956"/>
                    </a:cubicBezTo>
                    <a:cubicBezTo>
                      <a:pt x="20830" y="3506"/>
                      <a:pt x="21322" y="2298"/>
                      <a:pt x="20871" y="1248"/>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0090" tIns="20090" rIns="20090" bIns="20090" anchor="ctr"/>
              <a:lstStyle/>
              <a:p>
                <a:pPr algn="ctr" defTabSz="241050" hangingPunct="0">
                  <a:lnSpc>
                    <a:spcPct val="120000"/>
                  </a:lnSpc>
                </a:pPr>
                <a:endParaRPr lang="en-US"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59" name="AutoShape 14"/>
              <p:cNvSpPr>
                <a:spLocks/>
              </p:cNvSpPr>
              <p:nvPr/>
            </p:nvSpPr>
            <p:spPr bwMode="auto">
              <a:xfrm>
                <a:off x="9217819" y="4508500"/>
                <a:ext cx="103981" cy="105569"/>
              </a:xfrm>
              <a:custGeom>
                <a:avLst/>
                <a:gdLst>
                  <a:gd name="T0" fmla="+- 0 10797 198"/>
                  <a:gd name="T1" fmla="*/ T0 w 21199"/>
                  <a:gd name="T2" fmla="+- 0 10802 198"/>
                  <a:gd name="T3" fmla="*/ 10802 h 21208"/>
                  <a:gd name="T4" fmla="+- 0 10797 198"/>
                  <a:gd name="T5" fmla="*/ T4 w 21199"/>
                  <a:gd name="T6" fmla="+- 0 10802 198"/>
                  <a:gd name="T7" fmla="*/ 10802 h 21208"/>
                  <a:gd name="T8" fmla="+- 0 10797 198"/>
                  <a:gd name="T9" fmla="*/ T8 w 21199"/>
                  <a:gd name="T10" fmla="+- 0 10802 198"/>
                  <a:gd name="T11" fmla="*/ 10802 h 21208"/>
                  <a:gd name="T12" fmla="+- 0 10797 198"/>
                  <a:gd name="T13" fmla="*/ T12 w 21199"/>
                  <a:gd name="T14" fmla="+- 0 10802 198"/>
                  <a:gd name="T15" fmla="*/ 10802 h 21208"/>
                </a:gdLst>
                <a:ahLst/>
                <a:cxnLst>
                  <a:cxn ang="0">
                    <a:pos x="T1" y="T3"/>
                  </a:cxn>
                  <a:cxn ang="0">
                    <a:pos x="T5" y="T7"/>
                  </a:cxn>
                  <a:cxn ang="0">
                    <a:pos x="T9" y="T11"/>
                  </a:cxn>
                  <a:cxn ang="0">
                    <a:pos x="T13" y="T15"/>
                  </a:cxn>
                </a:cxnLst>
                <a:rect l="0" t="0" r="r" b="b"/>
                <a:pathLst>
                  <a:path w="21199" h="21208">
                    <a:moveTo>
                      <a:pt x="21077" y="880"/>
                    </a:moveTo>
                    <a:cubicBezTo>
                      <a:pt x="20753" y="142"/>
                      <a:pt x="19881" y="-198"/>
                      <a:pt x="19129" y="117"/>
                    </a:cubicBezTo>
                    <a:cubicBezTo>
                      <a:pt x="19097" y="131"/>
                      <a:pt x="19071" y="162"/>
                      <a:pt x="19039" y="179"/>
                    </a:cubicBezTo>
                    <a:cubicBezTo>
                      <a:pt x="10706" y="3707"/>
                      <a:pt x="3739" y="10322"/>
                      <a:pt x="106" y="19208"/>
                    </a:cubicBezTo>
                    <a:cubicBezTo>
                      <a:pt x="-198" y="19957"/>
                      <a:pt x="172" y="20803"/>
                      <a:pt x="934" y="21101"/>
                    </a:cubicBezTo>
                    <a:cubicBezTo>
                      <a:pt x="1689" y="21401"/>
                      <a:pt x="2552" y="21041"/>
                      <a:pt x="2859" y="20292"/>
                    </a:cubicBezTo>
                    <a:cubicBezTo>
                      <a:pt x="6206" y="12096"/>
                      <a:pt x="12625" y="6008"/>
                      <a:pt x="20301" y="2787"/>
                    </a:cubicBezTo>
                    <a:cubicBezTo>
                      <a:pt x="21051" y="2469"/>
                      <a:pt x="21402" y="1618"/>
                      <a:pt x="21077" y="88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0090" tIns="20090" rIns="20090" bIns="20090" anchor="ctr"/>
              <a:lstStyle/>
              <a:p>
                <a:pPr algn="ctr" defTabSz="241050" hangingPunct="0">
                  <a:lnSpc>
                    <a:spcPct val="120000"/>
                  </a:lnSpc>
                </a:pPr>
                <a:endParaRPr lang="en-US"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60" name="AutoShape 15"/>
              <p:cNvSpPr>
                <a:spLocks/>
              </p:cNvSpPr>
              <p:nvPr/>
            </p:nvSpPr>
            <p:spPr bwMode="auto">
              <a:xfrm>
                <a:off x="9247188" y="4537075"/>
                <a:ext cx="88107" cy="90488"/>
              </a:xfrm>
              <a:custGeom>
                <a:avLst/>
                <a:gdLst>
                  <a:gd name="T0" fmla="+- 0 10796 232"/>
                  <a:gd name="T1" fmla="*/ T0 w 21129"/>
                  <a:gd name="T2" fmla="+- 0 10804 234"/>
                  <a:gd name="T3" fmla="*/ 10804 h 21141"/>
                  <a:gd name="T4" fmla="+- 0 10796 232"/>
                  <a:gd name="T5" fmla="*/ T4 w 21129"/>
                  <a:gd name="T6" fmla="+- 0 10804 234"/>
                  <a:gd name="T7" fmla="*/ 10804 h 21141"/>
                  <a:gd name="T8" fmla="+- 0 10796 232"/>
                  <a:gd name="T9" fmla="*/ T8 w 21129"/>
                  <a:gd name="T10" fmla="+- 0 10804 234"/>
                  <a:gd name="T11" fmla="*/ 10804 h 21141"/>
                  <a:gd name="T12" fmla="+- 0 10796 232"/>
                  <a:gd name="T13" fmla="*/ T12 w 21129"/>
                  <a:gd name="T14" fmla="+- 0 10804 234"/>
                  <a:gd name="T15" fmla="*/ 10804 h 21141"/>
                </a:gdLst>
                <a:ahLst/>
                <a:cxnLst>
                  <a:cxn ang="0">
                    <a:pos x="T1" y="T3"/>
                  </a:cxn>
                  <a:cxn ang="0">
                    <a:pos x="T5" y="T7"/>
                  </a:cxn>
                  <a:cxn ang="0">
                    <a:pos x="T9" y="T11"/>
                  </a:cxn>
                  <a:cxn ang="0">
                    <a:pos x="T13" y="T15"/>
                  </a:cxn>
                </a:cxnLst>
                <a:rect l="0" t="0" r="r" b="b"/>
                <a:pathLst>
                  <a:path w="21129" h="21141">
                    <a:moveTo>
                      <a:pt x="20075" y="3267"/>
                    </a:moveTo>
                    <a:cubicBezTo>
                      <a:pt x="20953" y="2898"/>
                      <a:pt x="21368" y="1899"/>
                      <a:pt x="20987" y="1030"/>
                    </a:cubicBezTo>
                    <a:cubicBezTo>
                      <a:pt x="20611" y="168"/>
                      <a:pt x="19589" y="-234"/>
                      <a:pt x="18707" y="138"/>
                    </a:cubicBezTo>
                    <a:cubicBezTo>
                      <a:pt x="18670" y="152"/>
                      <a:pt x="18649" y="185"/>
                      <a:pt x="18615" y="198"/>
                    </a:cubicBezTo>
                    <a:cubicBezTo>
                      <a:pt x="10481" y="3647"/>
                      <a:pt x="3673" y="10118"/>
                      <a:pt x="124" y="18802"/>
                    </a:cubicBezTo>
                    <a:cubicBezTo>
                      <a:pt x="-232" y="19678"/>
                      <a:pt x="205" y="20666"/>
                      <a:pt x="1094" y="21019"/>
                    </a:cubicBezTo>
                    <a:cubicBezTo>
                      <a:pt x="1983" y="21366"/>
                      <a:pt x="2991" y="20946"/>
                      <a:pt x="3354" y="20071"/>
                    </a:cubicBezTo>
                    <a:cubicBezTo>
                      <a:pt x="6561" y="12205"/>
                      <a:pt x="12717" y="6360"/>
                      <a:pt x="20075" y="3274"/>
                    </a:cubicBezTo>
                    <a:cubicBezTo>
                      <a:pt x="20075" y="3274"/>
                      <a:pt x="20075" y="3267"/>
                      <a:pt x="20075" y="3267"/>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0090" tIns="20090" rIns="20090" bIns="20090" anchor="ctr"/>
              <a:lstStyle/>
              <a:p>
                <a:pPr algn="ctr" defTabSz="241050" hangingPunct="0">
                  <a:lnSpc>
                    <a:spcPct val="120000"/>
                  </a:lnSpc>
                </a:pPr>
                <a:endParaRPr lang="en-US"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061" name="Group 1060"/>
            <p:cNvGrpSpPr/>
            <p:nvPr/>
          </p:nvGrpSpPr>
          <p:grpSpPr>
            <a:xfrm>
              <a:off x="495719" y="3827954"/>
              <a:ext cx="465138" cy="435769"/>
              <a:chOff x="5368132" y="3540125"/>
              <a:chExt cx="465138" cy="435769"/>
            </a:xfrm>
            <a:solidFill>
              <a:schemeClr val="bg2"/>
            </a:solidFill>
          </p:grpSpPr>
          <p:sp>
            <p:nvSpPr>
              <p:cNvPr id="1062" name="AutoShape 110"/>
              <p:cNvSpPr>
                <a:spLocks/>
              </p:cNvSpPr>
              <p:nvPr/>
            </p:nvSpPr>
            <p:spPr bwMode="auto">
              <a:xfrm>
                <a:off x="5426869" y="3598069"/>
                <a:ext cx="347663" cy="2325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99" y="20255"/>
                    </a:moveTo>
                    <a:lnTo>
                      <a:pt x="899" y="20255"/>
                    </a:lnTo>
                    <a:lnTo>
                      <a:pt x="899" y="1350"/>
                    </a:lnTo>
                    <a:lnTo>
                      <a:pt x="20699" y="1350"/>
                    </a:lnTo>
                    <a:cubicBezTo>
                      <a:pt x="20699" y="1350"/>
                      <a:pt x="20699" y="20255"/>
                      <a:pt x="20699" y="20255"/>
                    </a:cubicBezTo>
                    <a:close/>
                    <a:moveTo>
                      <a:pt x="20699" y="0"/>
                    </a:moveTo>
                    <a:lnTo>
                      <a:pt x="899" y="5"/>
                    </a:lnTo>
                    <a:cubicBezTo>
                      <a:pt x="402" y="5"/>
                      <a:pt x="0" y="603"/>
                      <a:pt x="0" y="1350"/>
                    </a:cubicBezTo>
                    <a:lnTo>
                      <a:pt x="0" y="20249"/>
                    </a:lnTo>
                    <a:cubicBezTo>
                      <a:pt x="0" y="20996"/>
                      <a:pt x="402" y="21599"/>
                      <a:pt x="899" y="21599"/>
                    </a:cubicBezTo>
                    <a:lnTo>
                      <a:pt x="20699" y="21599"/>
                    </a:lnTo>
                    <a:cubicBezTo>
                      <a:pt x="21197" y="21599"/>
                      <a:pt x="21600" y="20996"/>
                      <a:pt x="21600" y="20249"/>
                    </a:cubicBezTo>
                    <a:lnTo>
                      <a:pt x="21600" y="1350"/>
                    </a:lnTo>
                    <a:cubicBezTo>
                      <a:pt x="21600" y="603"/>
                      <a:pt x="21197" y="0"/>
                      <a:pt x="20699"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0090" tIns="20090" rIns="20090" bIns="20090" anchor="ctr"/>
              <a:lstStyle/>
              <a:p>
                <a:pPr algn="ctr" defTabSz="241050" hangingPunct="0">
                  <a:lnSpc>
                    <a:spcPct val="120000"/>
                  </a:lnSpc>
                </a:pPr>
                <a:endParaRPr lang="en-US" sz="1200">
                  <a:solidFill>
                    <a:schemeClr val="bg1"/>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63" name="AutoShape 111"/>
              <p:cNvSpPr>
                <a:spLocks/>
              </p:cNvSpPr>
              <p:nvPr/>
            </p:nvSpPr>
            <p:spPr bwMode="auto">
              <a:xfrm>
                <a:off x="5368132" y="3540125"/>
                <a:ext cx="465138" cy="4357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6562"/>
                    </a:moveTo>
                    <a:cubicBezTo>
                      <a:pt x="20249" y="16959"/>
                      <a:pt x="19946" y="17282"/>
                      <a:pt x="19575" y="17282"/>
                    </a:cubicBezTo>
                    <a:lnTo>
                      <a:pt x="13499" y="17282"/>
                    </a:lnTo>
                    <a:lnTo>
                      <a:pt x="8099" y="17282"/>
                    </a:lnTo>
                    <a:lnTo>
                      <a:pt x="2024" y="17282"/>
                    </a:lnTo>
                    <a:cubicBezTo>
                      <a:pt x="1651" y="17282"/>
                      <a:pt x="1349" y="16959"/>
                      <a:pt x="1349" y="16562"/>
                    </a:cubicBezTo>
                    <a:lnTo>
                      <a:pt x="1349" y="2160"/>
                    </a:lnTo>
                    <a:cubicBezTo>
                      <a:pt x="1349" y="1762"/>
                      <a:pt x="1651" y="1440"/>
                      <a:pt x="2024" y="1440"/>
                    </a:cubicBezTo>
                    <a:lnTo>
                      <a:pt x="19575" y="1440"/>
                    </a:lnTo>
                    <a:cubicBezTo>
                      <a:pt x="19946" y="1440"/>
                      <a:pt x="20249" y="1762"/>
                      <a:pt x="20249" y="2160"/>
                    </a:cubicBezTo>
                    <a:cubicBezTo>
                      <a:pt x="20249" y="2160"/>
                      <a:pt x="20249" y="16562"/>
                      <a:pt x="20249" y="16562"/>
                    </a:cubicBezTo>
                    <a:close/>
                    <a:moveTo>
                      <a:pt x="19575" y="0"/>
                    </a:moveTo>
                    <a:lnTo>
                      <a:pt x="2024" y="0"/>
                    </a:lnTo>
                    <a:cubicBezTo>
                      <a:pt x="905" y="0"/>
                      <a:pt x="0" y="966"/>
                      <a:pt x="0" y="2160"/>
                    </a:cubicBezTo>
                    <a:lnTo>
                      <a:pt x="0" y="16562"/>
                    </a:lnTo>
                    <a:cubicBezTo>
                      <a:pt x="0" y="17753"/>
                      <a:pt x="903" y="18718"/>
                      <a:pt x="2018" y="18721"/>
                    </a:cubicBezTo>
                    <a:lnTo>
                      <a:pt x="8774" y="18721"/>
                    </a:lnTo>
                    <a:lnTo>
                      <a:pt x="8774" y="19597"/>
                    </a:lnTo>
                    <a:lnTo>
                      <a:pt x="4561" y="20181"/>
                    </a:lnTo>
                    <a:cubicBezTo>
                      <a:pt x="4260" y="20262"/>
                      <a:pt x="4049" y="20549"/>
                      <a:pt x="4049" y="20879"/>
                    </a:cubicBezTo>
                    <a:cubicBezTo>
                      <a:pt x="4049" y="21277"/>
                      <a:pt x="4351" y="21599"/>
                      <a:pt x="4724" y="21599"/>
                    </a:cubicBezTo>
                    <a:lnTo>
                      <a:pt x="16874" y="21599"/>
                    </a:lnTo>
                    <a:cubicBezTo>
                      <a:pt x="17248" y="21599"/>
                      <a:pt x="17549" y="21277"/>
                      <a:pt x="17549" y="20879"/>
                    </a:cubicBezTo>
                    <a:cubicBezTo>
                      <a:pt x="17549" y="20549"/>
                      <a:pt x="17339" y="20262"/>
                      <a:pt x="17038" y="20181"/>
                    </a:cubicBezTo>
                    <a:lnTo>
                      <a:pt x="12824" y="19597"/>
                    </a:lnTo>
                    <a:lnTo>
                      <a:pt x="12824" y="18721"/>
                    </a:lnTo>
                    <a:lnTo>
                      <a:pt x="19581" y="18721"/>
                    </a:lnTo>
                    <a:cubicBezTo>
                      <a:pt x="20696" y="18718"/>
                      <a:pt x="21600" y="17753"/>
                      <a:pt x="21600" y="16562"/>
                    </a:cubicBezTo>
                    <a:lnTo>
                      <a:pt x="21600" y="2160"/>
                    </a:lnTo>
                    <a:cubicBezTo>
                      <a:pt x="21600" y="966"/>
                      <a:pt x="20692" y="0"/>
                      <a:pt x="19575"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0090" tIns="20090" rIns="20090" bIns="20090" anchor="ctr"/>
              <a:lstStyle/>
              <a:p>
                <a:pPr algn="ctr" defTabSz="241050" hangingPunct="0">
                  <a:lnSpc>
                    <a:spcPct val="120000"/>
                  </a:lnSpc>
                </a:pPr>
                <a:endParaRPr lang="en-US" sz="1200">
                  <a:solidFill>
                    <a:schemeClr val="bg1"/>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064" name="Group 1063"/>
            <p:cNvGrpSpPr/>
            <p:nvPr/>
          </p:nvGrpSpPr>
          <p:grpSpPr>
            <a:xfrm>
              <a:off x="548788" y="2825660"/>
              <a:ext cx="319088" cy="465138"/>
              <a:chOff x="3582988" y="3510757"/>
              <a:chExt cx="319088" cy="465138"/>
            </a:xfrm>
            <a:solidFill>
              <a:schemeClr val="bg2"/>
            </a:solidFill>
          </p:grpSpPr>
          <p:sp>
            <p:nvSpPr>
              <p:cNvPr id="1065" name="AutoShape 113"/>
              <p:cNvSpPr>
                <a:spLocks/>
              </p:cNvSpPr>
              <p:nvPr/>
            </p:nvSpPr>
            <p:spPr bwMode="auto">
              <a:xfrm>
                <a:off x="3582988" y="3510757"/>
                <a:ext cx="319088" cy="465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0090" tIns="20090" rIns="20090" bIns="20090" anchor="ctr"/>
              <a:lstStyle/>
              <a:p>
                <a:pPr algn="ctr" defTabSz="241050" hangingPunct="0">
                  <a:lnSpc>
                    <a:spcPct val="120000"/>
                  </a:lnSpc>
                </a:pPr>
                <a:endParaRPr lang="en-US"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66" name="AutoShape 114"/>
              <p:cNvSpPr>
                <a:spLocks/>
              </p:cNvSpPr>
              <p:nvPr/>
            </p:nvSpPr>
            <p:spPr bwMode="auto">
              <a:xfrm>
                <a:off x="3655219" y="3583782"/>
                <a:ext cx="94456" cy="9445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0090" tIns="20090" rIns="20090" bIns="20090" anchor="ctr"/>
              <a:lstStyle/>
              <a:p>
                <a:pPr algn="ctr" defTabSz="241050" hangingPunct="0">
                  <a:lnSpc>
                    <a:spcPct val="120000"/>
                  </a:lnSpc>
                </a:pPr>
                <a:endParaRPr lang="en-US"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067" name="Group 1066"/>
            <p:cNvGrpSpPr/>
            <p:nvPr/>
          </p:nvGrpSpPr>
          <p:grpSpPr>
            <a:xfrm>
              <a:off x="522204" y="5833008"/>
              <a:ext cx="465138" cy="391319"/>
              <a:chOff x="5368132" y="2625725"/>
              <a:chExt cx="465138" cy="391319"/>
            </a:xfrm>
            <a:solidFill>
              <a:schemeClr val="bg2"/>
            </a:solidFill>
          </p:grpSpPr>
          <p:sp>
            <p:nvSpPr>
              <p:cNvPr id="1068" name="AutoShape 120"/>
              <p:cNvSpPr>
                <a:spLocks/>
              </p:cNvSpPr>
              <p:nvPr/>
            </p:nvSpPr>
            <p:spPr bwMode="auto">
              <a:xfrm>
                <a:off x="5484813" y="2727325"/>
                <a:ext cx="231775" cy="231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48" y="16070"/>
                    </a:moveTo>
                    <a:cubicBezTo>
                      <a:pt x="14037" y="19468"/>
                      <a:pt x="8925" y="19859"/>
                      <a:pt x="5529" y="16948"/>
                    </a:cubicBezTo>
                    <a:cubicBezTo>
                      <a:pt x="2130" y="14038"/>
                      <a:pt x="1740" y="8924"/>
                      <a:pt x="4651" y="5527"/>
                    </a:cubicBezTo>
                    <a:cubicBezTo>
                      <a:pt x="7559" y="2131"/>
                      <a:pt x="12674" y="1740"/>
                      <a:pt x="16070" y="4650"/>
                    </a:cubicBezTo>
                    <a:cubicBezTo>
                      <a:pt x="19466" y="7560"/>
                      <a:pt x="19859" y="12673"/>
                      <a:pt x="16948" y="16070"/>
                    </a:cubicBezTo>
                    <a:moveTo>
                      <a:pt x="10800" y="0"/>
                    </a:moveTo>
                    <a:cubicBezTo>
                      <a:pt x="4833" y="0"/>
                      <a:pt x="0" y="4834"/>
                      <a:pt x="0" y="10800"/>
                    </a:cubicBezTo>
                    <a:cubicBezTo>
                      <a:pt x="0" y="16765"/>
                      <a:pt x="4833" y="21599"/>
                      <a:pt x="10800" y="21599"/>
                    </a:cubicBezTo>
                    <a:cubicBezTo>
                      <a:pt x="16764" y="21599"/>
                      <a:pt x="21600" y="16765"/>
                      <a:pt x="21600" y="10800"/>
                    </a:cubicBezTo>
                    <a:cubicBezTo>
                      <a:pt x="21600" y="4834"/>
                      <a:pt x="16764"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0090" tIns="20090" rIns="20090" bIns="20090" anchor="ctr"/>
              <a:lstStyle/>
              <a:p>
                <a:pPr algn="ctr" defTabSz="241050" hangingPunct="0">
                  <a:lnSpc>
                    <a:spcPct val="120000"/>
                  </a:lnSpc>
                </a:pPr>
                <a:endParaRPr lang="en-US" sz="1200">
                  <a:solidFill>
                    <a:schemeClr val="bg1"/>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69" name="AutoShape 121"/>
              <p:cNvSpPr>
                <a:spLocks/>
              </p:cNvSpPr>
              <p:nvPr/>
            </p:nvSpPr>
            <p:spPr bwMode="auto">
              <a:xfrm>
                <a:off x="5542757" y="2785269"/>
                <a:ext cx="65088" cy="650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200" y="0"/>
                    </a:moveTo>
                    <a:cubicBezTo>
                      <a:pt x="8596" y="0"/>
                      <a:pt x="0" y="8596"/>
                      <a:pt x="0" y="19195"/>
                    </a:cubicBezTo>
                    <a:lnTo>
                      <a:pt x="0" y="19199"/>
                    </a:lnTo>
                    <a:cubicBezTo>
                      <a:pt x="0" y="20524"/>
                      <a:pt x="1068" y="21599"/>
                      <a:pt x="2400" y="21599"/>
                    </a:cubicBezTo>
                    <a:cubicBezTo>
                      <a:pt x="3721" y="21599"/>
                      <a:pt x="4800" y="20524"/>
                      <a:pt x="4800" y="19199"/>
                    </a:cubicBezTo>
                    <a:lnTo>
                      <a:pt x="4800" y="19195"/>
                    </a:lnTo>
                    <a:cubicBezTo>
                      <a:pt x="4800" y="11247"/>
                      <a:pt x="11240" y="4799"/>
                      <a:pt x="19200" y="4799"/>
                    </a:cubicBezTo>
                    <a:cubicBezTo>
                      <a:pt x="20521" y="4799"/>
                      <a:pt x="21600" y="3724"/>
                      <a:pt x="21600" y="2399"/>
                    </a:cubicBezTo>
                    <a:cubicBezTo>
                      <a:pt x="21600" y="1075"/>
                      <a:pt x="20521" y="0"/>
                      <a:pt x="192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0090" tIns="20090" rIns="20090" bIns="20090" anchor="ctr"/>
              <a:lstStyle/>
              <a:p>
                <a:pPr algn="ctr" defTabSz="241050" hangingPunct="0">
                  <a:lnSpc>
                    <a:spcPct val="120000"/>
                  </a:lnSpc>
                </a:pPr>
                <a:endParaRPr lang="en-US" sz="1200">
                  <a:solidFill>
                    <a:schemeClr val="bg1"/>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70" name="AutoShape 122"/>
              <p:cNvSpPr>
                <a:spLocks/>
              </p:cNvSpPr>
              <p:nvPr/>
            </p:nvSpPr>
            <p:spPr bwMode="auto">
              <a:xfrm>
                <a:off x="5368132" y="2625725"/>
                <a:ext cx="465138" cy="39131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9199"/>
                    </a:moveTo>
                    <a:cubicBezTo>
                      <a:pt x="20249" y="19642"/>
                      <a:pt x="19948" y="19999"/>
                      <a:pt x="19575" y="19999"/>
                    </a:cubicBezTo>
                    <a:lnTo>
                      <a:pt x="2024" y="19999"/>
                    </a:lnTo>
                    <a:cubicBezTo>
                      <a:pt x="1651" y="19999"/>
                      <a:pt x="1349" y="19642"/>
                      <a:pt x="1349" y="19199"/>
                    </a:cubicBezTo>
                    <a:lnTo>
                      <a:pt x="1349" y="7200"/>
                    </a:lnTo>
                    <a:cubicBezTo>
                      <a:pt x="1349" y="6809"/>
                      <a:pt x="1588" y="6475"/>
                      <a:pt x="1914" y="6411"/>
                    </a:cubicBezTo>
                    <a:lnTo>
                      <a:pt x="5588" y="5684"/>
                    </a:lnTo>
                    <a:lnTo>
                      <a:pt x="6797" y="2103"/>
                    </a:lnTo>
                    <a:cubicBezTo>
                      <a:pt x="6900" y="1799"/>
                      <a:pt x="7148" y="1600"/>
                      <a:pt x="7424" y="1600"/>
                    </a:cubicBezTo>
                    <a:lnTo>
                      <a:pt x="14174" y="1600"/>
                    </a:lnTo>
                    <a:cubicBezTo>
                      <a:pt x="14450" y="1600"/>
                      <a:pt x="14698" y="1799"/>
                      <a:pt x="14801" y="2103"/>
                    </a:cubicBezTo>
                    <a:lnTo>
                      <a:pt x="16010" y="5684"/>
                    </a:lnTo>
                    <a:lnTo>
                      <a:pt x="19685" y="6411"/>
                    </a:lnTo>
                    <a:cubicBezTo>
                      <a:pt x="20011" y="6475"/>
                      <a:pt x="20249" y="6809"/>
                      <a:pt x="20249" y="7200"/>
                    </a:cubicBezTo>
                    <a:cubicBezTo>
                      <a:pt x="20249" y="7200"/>
                      <a:pt x="20249" y="19199"/>
                      <a:pt x="20249" y="19199"/>
                    </a:cubicBezTo>
                    <a:close/>
                    <a:moveTo>
                      <a:pt x="19907" y="4832"/>
                    </a:moveTo>
                    <a:lnTo>
                      <a:pt x="16981" y="4254"/>
                    </a:lnTo>
                    <a:lnTo>
                      <a:pt x="16054" y="1507"/>
                    </a:lnTo>
                    <a:cubicBezTo>
                      <a:pt x="15745" y="591"/>
                      <a:pt x="15006" y="0"/>
                      <a:pt x="14174" y="0"/>
                    </a:cubicBezTo>
                    <a:lnTo>
                      <a:pt x="7424" y="0"/>
                    </a:lnTo>
                    <a:cubicBezTo>
                      <a:pt x="6593" y="0"/>
                      <a:pt x="5854" y="591"/>
                      <a:pt x="5543" y="1509"/>
                    </a:cubicBezTo>
                    <a:lnTo>
                      <a:pt x="4618" y="4254"/>
                    </a:lnTo>
                    <a:lnTo>
                      <a:pt x="1692" y="4832"/>
                    </a:lnTo>
                    <a:cubicBezTo>
                      <a:pt x="711" y="5025"/>
                      <a:pt x="0" y="6020"/>
                      <a:pt x="0" y="7200"/>
                    </a:cubicBezTo>
                    <a:lnTo>
                      <a:pt x="0" y="19199"/>
                    </a:lnTo>
                    <a:cubicBezTo>
                      <a:pt x="0" y="20523"/>
                      <a:pt x="908" y="21600"/>
                      <a:pt x="2024" y="21600"/>
                    </a:cubicBezTo>
                    <a:lnTo>
                      <a:pt x="19575" y="21600"/>
                    </a:lnTo>
                    <a:cubicBezTo>
                      <a:pt x="20691" y="21600"/>
                      <a:pt x="21600" y="20523"/>
                      <a:pt x="21600" y="19199"/>
                    </a:cubicBezTo>
                    <a:lnTo>
                      <a:pt x="21600" y="7200"/>
                    </a:lnTo>
                    <a:cubicBezTo>
                      <a:pt x="21600" y="6020"/>
                      <a:pt x="20888" y="5025"/>
                      <a:pt x="19907" y="4832"/>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0090" tIns="20090" rIns="20090" bIns="20090" anchor="ctr"/>
              <a:lstStyle/>
              <a:p>
                <a:pPr algn="ctr" defTabSz="241050" hangingPunct="0">
                  <a:lnSpc>
                    <a:spcPct val="120000"/>
                  </a:lnSpc>
                </a:pPr>
                <a:endParaRPr lang="en-US" sz="1200">
                  <a:solidFill>
                    <a:schemeClr val="bg1"/>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071" name="Group 1070"/>
            <p:cNvGrpSpPr/>
            <p:nvPr/>
          </p:nvGrpSpPr>
          <p:grpSpPr>
            <a:xfrm>
              <a:off x="522998" y="1828650"/>
              <a:ext cx="464344" cy="464344"/>
              <a:chOff x="4439444" y="1652588"/>
              <a:chExt cx="464344" cy="464344"/>
            </a:xfrm>
            <a:solidFill>
              <a:schemeClr val="bg2"/>
            </a:solidFill>
          </p:grpSpPr>
          <p:sp>
            <p:nvSpPr>
              <p:cNvPr id="1072" name="AutoShape 136"/>
              <p:cNvSpPr>
                <a:spLocks/>
              </p:cNvSpPr>
              <p:nvPr/>
            </p:nvSpPr>
            <p:spPr bwMode="auto">
              <a:xfrm>
                <a:off x="4686300" y="1710532"/>
                <a:ext cx="152400" cy="152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538" y="20579"/>
                    </a:moveTo>
                    <a:lnTo>
                      <a:pt x="19542" y="20579"/>
                    </a:lnTo>
                    <a:cubicBezTo>
                      <a:pt x="19546" y="21142"/>
                      <a:pt x="20004" y="21600"/>
                      <a:pt x="20571" y="21600"/>
                    </a:cubicBezTo>
                    <a:cubicBezTo>
                      <a:pt x="21137" y="21600"/>
                      <a:pt x="21599" y="21138"/>
                      <a:pt x="21599" y="20571"/>
                    </a:cubicBezTo>
                    <a:cubicBezTo>
                      <a:pt x="21599" y="20565"/>
                      <a:pt x="21595" y="20561"/>
                      <a:pt x="21595" y="20555"/>
                    </a:cubicBezTo>
                    <a:cubicBezTo>
                      <a:pt x="21583" y="9221"/>
                      <a:pt x="12411" y="41"/>
                      <a:pt x="1080" y="12"/>
                    </a:cubicBezTo>
                    <a:cubicBezTo>
                      <a:pt x="1064" y="10"/>
                      <a:pt x="1048" y="0"/>
                      <a:pt x="1028" y="0"/>
                    </a:cubicBezTo>
                    <a:cubicBezTo>
                      <a:pt x="458" y="0"/>
                      <a:pt x="0" y="461"/>
                      <a:pt x="0" y="1028"/>
                    </a:cubicBezTo>
                    <a:cubicBezTo>
                      <a:pt x="0" y="1594"/>
                      <a:pt x="458" y="2055"/>
                      <a:pt x="1024" y="2057"/>
                    </a:cubicBezTo>
                    <a:lnTo>
                      <a:pt x="1024" y="2065"/>
                    </a:lnTo>
                    <a:cubicBezTo>
                      <a:pt x="11233" y="2065"/>
                      <a:pt x="19538" y="10370"/>
                      <a:pt x="19538" y="20579"/>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0090" tIns="20090" rIns="20090" bIns="20090" anchor="ctr"/>
              <a:lstStyle/>
              <a:p>
                <a:pPr algn="ctr" defTabSz="241050" hangingPunct="0">
                  <a:lnSpc>
                    <a:spcPct val="120000"/>
                  </a:lnSpc>
                </a:pPr>
                <a:endParaRPr lang="en-US"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73" name="AutoShape 137"/>
              <p:cNvSpPr>
                <a:spLocks/>
              </p:cNvSpPr>
              <p:nvPr/>
            </p:nvSpPr>
            <p:spPr bwMode="auto">
              <a:xfrm>
                <a:off x="4439444" y="1652588"/>
                <a:ext cx="464344" cy="464344"/>
              </a:xfrm>
              <a:custGeom>
                <a:avLst/>
                <a:gdLst>
                  <a:gd name="T0" fmla="+- 0 10819 195"/>
                  <a:gd name="T1" fmla="*/ T0 w 21248"/>
                  <a:gd name="T2" fmla="*/ 10800 h 21600"/>
                  <a:gd name="T3" fmla="+- 0 10819 195"/>
                  <a:gd name="T4" fmla="*/ T3 w 21248"/>
                  <a:gd name="T5" fmla="*/ 10800 h 21600"/>
                  <a:gd name="T6" fmla="+- 0 10819 195"/>
                  <a:gd name="T7" fmla="*/ T6 w 21248"/>
                  <a:gd name="T8" fmla="*/ 10800 h 21600"/>
                  <a:gd name="T9" fmla="+- 0 10819 195"/>
                  <a:gd name="T10" fmla="*/ T9 w 21248"/>
                  <a:gd name="T11" fmla="*/ 10800 h 21600"/>
                </a:gdLst>
                <a:ahLst/>
                <a:cxnLst>
                  <a:cxn ang="0">
                    <a:pos x="T1" y="T2"/>
                  </a:cxn>
                  <a:cxn ang="0">
                    <a:pos x="T4" y="T5"/>
                  </a:cxn>
                  <a:cxn ang="0">
                    <a:pos x="T7" y="T8"/>
                  </a:cxn>
                  <a:cxn ang="0">
                    <a:pos x="T10" y="T11"/>
                  </a:cxn>
                </a:cxnLst>
                <a:rect l="0" t="0" r="r" b="b"/>
                <a:pathLst>
                  <a:path w="21248" h="21600">
                    <a:moveTo>
                      <a:pt x="19868" y="17133"/>
                    </a:moveTo>
                    <a:cubicBezTo>
                      <a:pt x="19766" y="17386"/>
                      <a:pt x="19525" y="17549"/>
                      <a:pt x="19255" y="17549"/>
                    </a:cubicBezTo>
                    <a:lnTo>
                      <a:pt x="19058" y="17549"/>
                    </a:lnTo>
                    <a:lnTo>
                      <a:pt x="3983" y="2226"/>
                    </a:lnTo>
                    <a:lnTo>
                      <a:pt x="3983" y="2025"/>
                    </a:lnTo>
                    <a:cubicBezTo>
                      <a:pt x="3983" y="1750"/>
                      <a:pt x="4144" y="1506"/>
                      <a:pt x="4393" y="1401"/>
                    </a:cubicBezTo>
                    <a:cubicBezTo>
                      <a:pt x="4475" y="1367"/>
                      <a:pt x="4560" y="1350"/>
                      <a:pt x="4647" y="1350"/>
                    </a:cubicBezTo>
                    <a:cubicBezTo>
                      <a:pt x="4824" y="1350"/>
                      <a:pt x="4991" y="1420"/>
                      <a:pt x="5116" y="1547"/>
                    </a:cubicBezTo>
                    <a:lnTo>
                      <a:pt x="19724" y="16397"/>
                    </a:lnTo>
                    <a:cubicBezTo>
                      <a:pt x="19915" y="16591"/>
                      <a:pt x="19972" y="16880"/>
                      <a:pt x="19868" y="17133"/>
                    </a:cubicBezTo>
                    <a:moveTo>
                      <a:pt x="10121" y="17549"/>
                    </a:moveTo>
                    <a:cubicBezTo>
                      <a:pt x="10017" y="17549"/>
                      <a:pt x="9922" y="17586"/>
                      <a:pt x="9824" y="17609"/>
                    </a:cubicBezTo>
                    <a:lnTo>
                      <a:pt x="3923" y="11612"/>
                    </a:lnTo>
                    <a:cubicBezTo>
                      <a:pt x="3946" y="11512"/>
                      <a:pt x="3982" y="11415"/>
                      <a:pt x="3982" y="11311"/>
                    </a:cubicBezTo>
                    <a:lnTo>
                      <a:pt x="3983" y="3180"/>
                    </a:lnTo>
                    <a:lnTo>
                      <a:pt x="18119" y="17549"/>
                    </a:lnTo>
                    <a:cubicBezTo>
                      <a:pt x="18119" y="17549"/>
                      <a:pt x="10121" y="17549"/>
                      <a:pt x="10121" y="17549"/>
                    </a:cubicBezTo>
                    <a:close/>
                    <a:moveTo>
                      <a:pt x="9182" y="17945"/>
                    </a:moveTo>
                    <a:lnTo>
                      <a:pt x="7109" y="20052"/>
                    </a:lnTo>
                    <a:cubicBezTo>
                      <a:pt x="6939" y="20224"/>
                      <a:pt x="6742" y="20249"/>
                      <a:pt x="6640" y="20249"/>
                    </a:cubicBezTo>
                    <a:cubicBezTo>
                      <a:pt x="6537" y="20249"/>
                      <a:pt x="6339" y="20224"/>
                      <a:pt x="6170" y="20052"/>
                    </a:cubicBezTo>
                    <a:lnTo>
                      <a:pt x="1522" y="15327"/>
                    </a:lnTo>
                    <a:cubicBezTo>
                      <a:pt x="1352" y="15154"/>
                      <a:pt x="1327" y="14953"/>
                      <a:pt x="1327" y="14850"/>
                    </a:cubicBezTo>
                    <a:cubicBezTo>
                      <a:pt x="1327" y="14745"/>
                      <a:pt x="1352" y="14544"/>
                      <a:pt x="1522" y="14373"/>
                    </a:cubicBezTo>
                    <a:lnTo>
                      <a:pt x="3593" y="12266"/>
                    </a:lnTo>
                    <a:cubicBezTo>
                      <a:pt x="3599" y="12260"/>
                      <a:pt x="3601" y="12251"/>
                      <a:pt x="3607" y="12245"/>
                    </a:cubicBezTo>
                    <a:lnTo>
                      <a:pt x="9202" y="17932"/>
                    </a:lnTo>
                    <a:cubicBezTo>
                      <a:pt x="9196" y="17937"/>
                      <a:pt x="9187" y="17939"/>
                      <a:pt x="9182" y="17945"/>
                    </a:cubicBezTo>
                    <a:moveTo>
                      <a:pt x="6056" y="593"/>
                    </a:moveTo>
                    <a:cubicBezTo>
                      <a:pt x="5675" y="205"/>
                      <a:pt x="5165" y="0"/>
                      <a:pt x="4647" y="0"/>
                    </a:cubicBezTo>
                    <a:cubicBezTo>
                      <a:pt x="4390" y="0"/>
                      <a:pt x="4132" y="49"/>
                      <a:pt x="3885" y="154"/>
                    </a:cubicBezTo>
                    <a:cubicBezTo>
                      <a:pt x="3141" y="467"/>
                      <a:pt x="2655" y="1205"/>
                      <a:pt x="2655" y="2025"/>
                    </a:cubicBezTo>
                    <a:lnTo>
                      <a:pt x="2654" y="11311"/>
                    </a:lnTo>
                    <a:lnTo>
                      <a:pt x="583" y="13418"/>
                    </a:lnTo>
                    <a:cubicBezTo>
                      <a:pt x="-195" y="14208"/>
                      <a:pt x="-195" y="15491"/>
                      <a:pt x="583" y="16281"/>
                    </a:cubicBezTo>
                    <a:lnTo>
                      <a:pt x="5231" y="21006"/>
                    </a:lnTo>
                    <a:cubicBezTo>
                      <a:pt x="5620" y="21402"/>
                      <a:pt x="6131" y="21599"/>
                      <a:pt x="6640" y="21599"/>
                    </a:cubicBezTo>
                    <a:cubicBezTo>
                      <a:pt x="7150" y="21599"/>
                      <a:pt x="7659" y="21402"/>
                      <a:pt x="8048" y="21006"/>
                    </a:cubicBezTo>
                    <a:lnTo>
                      <a:pt x="10121" y="18900"/>
                    </a:lnTo>
                    <a:lnTo>
                      <a:pt x="19255" y="18900"/>
                    </a:lnTo>
                    <a:cubicBezTo>
                      <a:pt x="20062" y="18900"/>
                      <a:pt x="20788" y="18407"/>
                      <a:pt x="21095" y="17650"/>
                    </a:cubicBezTo>
                    <a:cubicBezTo>
                      <a:pt x="21405" y="16893"/>
                      <a:pt x="21234" y="16022"/>
                      <a:pt x="20663" y="15443"/>
                    </a:cubicBezTo>
                    <a:cubicBezTo>
                      <a:pt x="20663" y="15443"/>
                      <a:pt x="6056" y="593"/>
                      <a:pt x="6056" y="593"/>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0090" tIns="20090" rIns="20090" bIns="20090" anchor="ctr"/>
              <a:lstStyle/>
              <a:p>
                <a:pPr algn="ctr" defTabSz="241050" hangingPunct="0">
                  <a:lnSpc>
                    <a:spcPct val="120000"/>
                  </a:lnSpc>
                </a:pPr>
                <a:endParaRPr lang="en-US"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74" name="AutoShape 138"/>
              <p:cNvSpPr>
                <a:spLocks/>
              </p:cNvSpPr>
              <p:nvPr/>
            </p:nvSpPr>
            <p:spPr bwMode="auto">
              <a:xfrm>
                <a:off x="4686300" y="1652588"/>
                <a:ext cx="217488" cy="2174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437" y="2880"/>
                    </a:moveTo>
                    <a:lnTo>
                      <a:pt x="1437" y="2885"/>
                    </a:lnTo>
                    <a:cubicBezTo>
                      <a:pt x="10965" y="2885"/>
                      <a:pt x="18717" y="10637"/>
                      <a:pt x="18717" y="20165"/>
                    </a:cubicBezTo>
                    <a:lnTo>
                      <a:pt x="18720" y="20165"/>
                    </a:lnTo>
                    <a:cubicBezTo>
                      <a:pt x="18722" y="20959"/>
                      <a:pt x="19366" y="21600"/>
                      <a:pt x="20160" y="21600"/>
                    </a:cubicBezTo>
                    <a:cubicBezTo>
                      <a:pt x="20955" y="21600"/>
                      <a:pt x="21599" y="20956"/>
                      <a:pt x="21599" y="20160"/>
                    </a:cubicBezTo>
                    <a:cubicBezTo>
                      <a:pt x="21599" y="20155"/>
                      <a:pt x="21597" y="20152"/>
                      <a:pt x="21597" y="20148"/>
                    </a:cubicBezTo>
                    <a:cubicBezTo>
                      <a:pt x="21588" y="9034"/>
                      <a:pt x="12588" y="28"/>
                      <a:pt x="1476" y="8"/>
                    </a:cubicBezTo>
                    <a:cubicBezTo>
                      <a:pt x="1465" y="7"/>
                      <a:pt x="1454" y="0"/>
                      <a:pt x="1440" y="0"/>
                    </a:cubicBezTo>
                    <a:cubicBezTo>
                      <a:pt x="644" y="0"/>
                      <a:pt x="0" y="644"/>
                      <a:pt x="0" y="1440"/>
                    </a:cubicBezTo>
                    <a:cubicBezTo>
                      <a:pt x="0" y="2234"/>
                      <a:pt x="644" y="2878"/>
                      <a:pt x="1437" y="288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0090" tIns="20090" rIns="20090" bIns="20090" anchor="ctr"/>
              <a:lstStyle/>
              <a:p>
                <a:pPr algn="ctr" defTabSz="241050" hangingPunct="0">
                  <a:lnSpc>
                    <a:spcPct val="120000"/>
                  </a:lnSpc>
                </a:pPr>
                <a:endParaRPr lang="en-US"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1077" name="TextBox 1076"/>
            <p:cNvSpPr txBox="1"/>
            <p:nvPr/>
          </p:nvSpPr>
          <p:spPr>
            <a:xfrm>
              <a:off x="2843368" y="2751209"/>
              <a:ext cx="1196584" cy="279568"/>
            </a:xfrm>
            <a:prstGeom prst="rect">
              <a:avLst/>
            </a:prstGeom>
            <a:noFill/>
          </p:spPr>
          <p:txBody>
            <a:bodyPr wrap="none" rtlCol="0">
              <a:spAutoFit/>
            </a:bodyPr>
            <a:lstStyle/>
            <a:p>
              <a:pPr algn="ctr">
                <a:lnSpc>
                  <a:spcPct val="120000"/>
                </a:lnSpc>
              </a:pPr>
              <a:r>
                <a:rPr lang="zh-CN" altLang="en-US" sz="1200" b="1"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GB" sz="1200"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78" name="TextBox 1077"/>
            <p:cNvSpPr txBox="1"/>
            <p:nvPr/>
          </p:nvSpPr>
          <p:spPr>
            <a:xfrm>
              <a:off x="2843368" y="3308271"/>
              <a:ext cx="1196584" cy="279568"/>
            </a:xfrm>
            <a:prstGeom prst="rect">
              <a:avLst/>
            </a:prstGeom>
            <a:noFill/>
          </p:spPr>
          <p:txBody>
            <a:bodyPr wrap="none" rtlCol="0">
              <a:spAutoFit/>
            </a:bodyPr>
            <a:lstStyle/>
            <a:p>
              <a:pPr algn="ctr">
                <a:lnSpc>
                  <a:spcPct val="120000"/>
                </a:lnSpc>
              </a:pPr>
              <a:r>
                <a:rPr lang="zh-CN" altLang="en-US" sz="1200" b="1"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GB" sz="1200"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79" name="TextBox 1078"/>
            <p:cNvSpPr txBox="1"/>
            <p:nvPr/>
          </p:nvSpPr>
          <p:spPr>
            <a:xfrm>
              <a:off x="2843368" y="5078223"/>
              <a:ext cx="1196584" cy="279568"/>
            </a:xfrm>
            <a:prstGeom prst="rect">
              <a:avLst/>
            </a:prstGeom>
            <a:noFill/>
          </p:spPr>
          <p:txBody>
            <a:bodyPr wrap="none" rtlCol="0">
              <a:spAutoFit/>
            </a:bodyPr>
            <a:lstStyle/>
            <a:p>
              <a:pPr algn="ctr">
                <a:lnSpc>
                  <a:spcPct val="120000"/>
                </a:lnSpc>
              </a:pPr>
              <a:r>
                <a:rPr lang="zh-CN" altLang="en-US" sz="1200" b="1"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GB" sz="1200"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80" name="TextBox 1079"/>
            <p:cNvSpPr txBox="1"/>
            <p:nvPr/>
          </p:nvSpPr>
          <p:spPr>
            <a:xfrm>
              <a:off x="2843368" y="4504310"/>
              <a:ext cx="1196584" cy="279568"/>
            </a:xfrm>
            <a:prstGeom prst="rect">
              <a:avLst/>
            </a:prstGeom>
            <a:noFill/>
          </p:spPr>
          <p:txBody>
            <a:bodyPr wrap="none" rtlCol="0">
              <a:spAutoFit/>
            </a:bodyPr>
            <a:lstStyle/>
            <a:p>
              <a:pPr algn="ctr">
                <a:lnSpc>
                  <a:spcPct val="120000"/>
                </a:lnSpc>
              </a:pPr>
              <a:r>
                <a:rPr lang="zh-CN" altLang="en-US" sz="1200" b="1"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GB" sz="1200"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81" name="TextBox 1080"/>
            <p:cNvSpPr txBox="1"/>
            <p:nvPr/>
          </p:nvSpPr>
          <p:spPr>
            <a:xfrm>
              <a:off x="2843368" y="3914106"/>
              <a:ext cx="1196584" cy="279568"/>
            </a:xfrm>
            <a:prstGeom prst="rect">
              <a:avLst/>
            </a:prstGeom>
            <a:noFill/>
          </p:spPr>
          <p:txBody>
            <a:bodyPr wrap="none" rtlCol="0">
              <a:spAutoFit/>
            </a:bodyPr>
            <a:lstStyle/>
            <a:p>
              <a:pPr algn="ctr">
                <a:lnSpc>
                  <a:spcPct val="120000"/>
                </a:lnSpc>
              </a:pPr>
              <a:r>
                <a:rPr lang="zh-CN" altLang="en-US" sz="1200" b="1"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GB" sz="1200"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1106" name="Freeform 1105"/>
          <p:cNvSpPr>
            <a:spLocks noEditPoints="1"/>
          </p:cNvSpPr>
          <p:nvPr/>
        </p:nvSpPr>
        <p:spPr bwMode="auto">
          <a:xfrm>
            <a:off x="9020391" y="5147997"/>
            <a:ext cx="478154" cy="524643"/>
          </a:xfrm>
          <a:custGeom>
            <a:avLst/>
            <a:gdLst>
              <a:gd name="T0" fmla="*/ 65 w 100"/>
              <a:gd name="T1" fmla="*/ 0 h 110"/>
              <a:gd name="T2" fmla="*/ 77 w 100"/>
              <a:gd name="T3" fmla="*/ 12 h 110"/>
              <a:gd name="T4" fmla="*/ 68 w 100"/>
              <a:gd name="T5" fmla="*/ 40 h 110"/>
              <a:gd name="T6" fmla="*/ 67 w 100"/>
              <a:gd name="T7" fmla="*/ 10 h 110"/>
              <a:gd name="T8" fmla="*/ 28 w 100"/>
              <a:gd name="T9" fmla="*/ 9 h 110"/>
              <a:gd name="T10" fmla="*/ 28 w 100"/>
              <a:gd name="T11" fmla="*/ 16 h 110"/>
              <a:gd name="T12" fmla="*/ 25 w 100"/>
              <a:gd name="T13" fmla="*/ 24 h 110"/>
              <a:gd name="T14" fmla="*/ 18 w 100"/>
              <a:gd name="T15" fmla="*/ 26 h 110"/>
              <a:gd name="T16" fmla="*/ 9 w 100"/>
              <a:gd name="T17" fmla="*/ 25 h 110"/>
              <a:gd name="T18" fmla="*/ 10 w 100"/>
              <a:gd name="T19" fmla="*/ 87 h 110"/>
              <a:gd name="T20" fmla="*/ 12 w 100"/>
              <a:gd name="T21" fmla="*/ 88 h 110"/>
              <a:gd name="T22" fmla="*/ 44 w 100"/>
              <a:gd name="T23" fmla="*/ 97 h 110"/>
              <a:gd name="T24" fmla="*/ 4 w 100"/>
              <a:gd name="T25" fmla="*/ 93 h 110"/>
              <a:gd name="T26" fmla="*/ 4 w 100"/>
              <a:gd name="T27" fmla="*/ 93 h 110"/>
              <a:gd name="T28" fmla="*/ 0 w 100"/>
              <a:gd name="T29" fmla="*/ 22 h 110"/>
              <a:gd name="T30" fmla="*/ 2 w 100"/>
              <a:gd name="T31" fmla="*/ 19 h 110"/>
              <a:gd name="T32" fmla="*/ 21 w 100"/>
              <a:gd name="T33" fmla="*/ 0 h 110"/>
              <a:gd name="T34" fmla="*/ 90 w 100"/>
              <a:gd name="T35" fmla="*/ 45 h 110"/>
              <a:gd name="T36" fmla="*/ 84 w 100"/>
              <a:gd name="T37" fmla="*/ 39 h 110"/>
              <a:gd name="T38" fmla="*/ 83 w 100"/>
              <a:gd name="T39" fmla="*/ 47 h 110"/>
              <a:gd name="T40" fmla="*/ 94 w 100"/>
              <a:gd name="T41" fmla="*/ 53 h 110"/>
              <a:gd name="T42" fmla="*/ 86 w 100"/>
              <a:gd name="T43" fmla="*/ 81 h 110"/>
              <a:gd name="T44" fmla="*/ 100 w 100"/>
              <a:gd name="T45" fmla="*/ 51 h 110"/>
              <a:gd name="T46" fmla="*/ 90 w 100"/>
              <a:gd name="T47" fmla="*/ 45 h 110"/>
              <a:gd name="T48" fmla="*/ 54 w 100"/>
              <a:gd name="T49" fmla="*/ 84 h 110"/>
              <a:gd name="T50" fmla="*/ 90 w 100"/>
              <a:gd name="T51" fmla="*/ 55 h 110"/>
              <a:gd name="T52" fmla="*/ 52 w 100"/>
              <a:gd name="T53" fmla="*/ 87 h 110"/>
              <a:gd name="T54" fmla="*/ 51 w 100"/>
              <a:gd name="T55" fmla="*/ 103 h 110"/>
              <a:gd name="T56" fmla="*/ 52 w 100"/>
              <a:gd name="T57" fmla="*/ 110 h 110"/>
              <a:gd name="T58" fmla="*/ 56 w 100"/>
              <a:gd name="T59" fmla="*/ 106 h 110"/>
              <a:gd name="T60" fmla="*/ 52 w 100"/>
              <a:gd name="T61" fmla="*/ 87 h 110"/>
              <a:gd name="T62" fmla="*/ 18 w 100"/>
              <a:gd name="T63" fmla="*/ 60 h 110"/>
              <a:gd name="T64" fmla="*/ 30 w 100"/>
              <a:gd name="T65" fmla="*/ 56 h 110"/>
              <a:gd name="T66" fmla="*/ 18 w 100"/>
              <a:gd name="T67" fmla="*/ 43 h 110"/>
              <a:gd name="T68" fmla="*/ 60 w 100"/>
              <a:gd name="T69" fmla="*/ 48 h 110"/>
              <a:gd name="T70" fmla="*/ 18 w 100"/>
              <a:gd name="T71" fmla="*/ 43 h 110"/>
              <a:gd name="T72" fmla="*/ 18 w 100"/>
              <a:gd name="T73" fmla="*/ 36 h 110"/>
              <a:gd name="T74" fmla="*/ 60 w 100"/>
              <a:gd name="T75" fmla="*/ 31 h 110"/>
              <a:gd name="T76" fmla="*/ 37 w 100"/>
              <a:gd name="T77" fmla="*/ 19 h 110"/>
              <a:gd name="T78" fmla="*/ 60 w 100"/>
              <a:gd name="T79" fmla="*/ 24 h 110"/>
              <a:gd name="T80" fmla="*/ 37 w 100"/>
              <a:gd name="T81" fmla="*/ 19 h 110"/>
              <a:gd name="T82" fmla="*/ 14 w 100"/>
              <a:gd name="T83" fmla="*/ 21 h 110"/>
              <a:gd name="T84" fmla="*/ 18 w 100"/>
              <a:gd name="T85" fmla="*/ 22 h 110"/>
              <a:gd name="T86" fmla="*/ 20 w 100"/>
              <a:gd name="T87" fmla="*/ 22 h 110"/>
              <a:gd name="T88" fmla="*/ 24 w 100"/>
              <a:gd name="T89" fmla="*/ 18 h 110"/>
              <a:gd name="T90" fmla="*/ 24 w 100"/>
              <a:gd name="T91" fmla="*/ 17 h 110"/>
              <a:gd name="T92" fmla="*/ 23 w 100"/>
              <a:gd name="T93" fmla="*/ 12 h 110"/>
              <a:gd name="T94" fmla="*/ 12 w 100"/>
              <a:gd name="T95" fmla="*/ 21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0" h="110">
                <a:moveTo>
                  <a:pt x="23" y="0"/>
                </a:moveTo>
                <a:cubicBezTo>
                  <a:pt x="65" y="0"/>
                  <a:pt x="65" y="0"/>
                  <a:pt x="65" y="0"/>
                </a:cubicBezTo>
                <a:cubicBezTo>
                  <a:pt x="68" y="0"/>
                  <a:pt x="71" y="1"/>
                  <a:pt x="74" y="4"/>
                </a:cubicBezTo>
                <a:cubicBezTo>
                  <a:pt x="76" y="6"/>
                  <a:pt x="77" y="9"/>
                  <a:pt x="77" y="12"/>
                </a:cubicBezTo>
                <a:cubicBezTo>
                  <a:pt x="77" y="35"/>
                  <a:pt x="77" y="35"/>
                  <a:pt x="77" y="35"/>
                </a:cubicBezTo>
                <a:cubicBezTo>
                  <a:pt x="68" y="40"/>
                  <a:pt x="68" y="40"/>
                  <a:pt x="68" y="40"/>
                </a:cubicBezTo>
                <a:cubicBezTo>
                  <a:pt x="68" y="12"/>
                  <a:pt x="68" y="12"/>
                  <a:pt x="68" y="12"/>
                </a:cubicBezTo>
                <a:cubicBezTo>
                  <a:pt x="68" y="11"/>
                  <a:pt x="68" y="11"/>
                  <a:pt x="67" y="10"/>
                </a:cubicBezTo>
                <a:cubicBezTo>
                  <a:pt x="67" y="10"/>
                  <a:pt x="66" y="9"/>
                  <a:pt x="65" y="9"/>
                </a:cubicBezTo>
                <a:cubicBezTo>
                  <a:pt x="28" y="9"/>
                  <a:pt x="28" y="9"/>
                  <a:pt x="28" y="9"/>
                </a:cubicBezTo>
                <a:cubicBezTo>
                  <a:pt x="28" y="12"/>
                  <a:pt x="28" y="12"/>
                  <a:pt x="28" y="12"/>
                </a:cubicBezTo>
                <a:cubicBezTo>
                  <a:pt x="28" y="16"/>
                  <a:pt x="28" y="16"/>
                  <a:pt x="28" y="16"/>
                </a:cubicBezTo>
                <a:cubicBezTo>
                  <a:pt x="28" y="17"/>
                  <a:pt x="28" y="18"/>
                  <a:pt x="28" y="19"/>
                </a:cubicBezTo>
                <a:cubicBezTo>
                  <a:pt x="28" y="21"/>
                  <a:pt x="27" y="23"/>
                  <a:pt x="25" y="24"/>
                </a:cubicBezTo>
                <a:cubicBezTo>
                  <a:pt x="24" y="25"/>
                  <a:pt x="23" y="26"/>
                  <a:pt x="21" y="26"/>
                </a:cubicBezTo>
                <a:cubicBezTo>
                  <a:pt x="20" y="26"/>
                  <a:pt x="19" y="26"/>
                  <a:pt x="18" y="26"/>
                </a:cubicBezTo>
                <a:cubicBezTo>
                  <a:pt x="14" y="26"/>
                  <a:pt x="14" y="26"/>
                  <a:pt x="14" y="26"/>
                </a:cubicBezTo>
                <a:cubicBezTo>
                  <a:pt x="9" y="25"/>
                  <a:pt x="9" y="25"/>
                  <a:pt x="9" y="25"/>
                </a:cubicBezTo>
                <a:cubicBezTo>
                  <a:pt x="9" y="85"/>
                  <a:pt x="9" y="85"/>
                  <a:pt x="9" y="85"/>
                </a:cubicBezTo>
                <a:cubicBezTo>
                  <a:pt x="9" y="86"/>
                  <a:pt x="10" y="86"/>
                  <a:pt x="10" y="87"/>
                </a:cubicBezTo>
                <a:cubicBezTo>
                  <a:pt x="10" y="87"/>
                  <a:pt x="10" y="87"/>
                  <a:pt x="10" y="87"/>
                </a:cubicBezTo>
                <a:cubicBezTo>
                  <a:pt x="11" y="87"/>
                  <a:pt x="11" y="88"/>
                  <a:pt x="12" y="88"/>
                </a:cubicBezTo>
                <a:cubicBezTo>
                  <a:pt x="45" y="88"/>
                  <a:pt x="45" y="88"/>
                  <a:pt x="45" y="88"/>
                </a:cubicBezTo>
                <a:cubicBezTo>
                  <a:pt x="44" y="97"/>
                  <a:pt x="44" y="97"/>
                  <a:pt x="44" y="97"/>
                </a:cubicBezTo>
                <a:cubicBezTo>
                  <a:pt x="12" y="97"/>
                  <a:pt x="12" y="97"/>
                  <a:pt x="12" y="97"/>
                </a:cubicBezTo>
                <a:cubicBezTo>
                  <a:pt x="9" y="97"/>
                  <a:pt x="6" y="96"/>
                  <a:pt x="4" y="93"/>
                </a:cubicBezTo>
                <a:cubicBezTo>
                  <a:pt x="4" y="93"/>
                  <a:pt x="4" y="93"/>
                  <a:pt x="4" y="93"/>
                </a:cubicBezTo>
                <a:cubicBezTo>
                  <a:pt x="4" y="93"/>
                  <a:pt x="4" y="93"/>
                  <a:pt x="4" y="93"/>
                </a:cubicBezTo>
                <a:cubicBezTo>
                  <a:pt x="2" y="91"/>
                  <a:pt x="0" y="88"/>
                  <a:pt x="0" y="85"/>
                </a:cubicBezTo>
                <a:cubicBezTo>
                  <a:pt x="0" y="22"/>
                  <a:pt x="0" y="22"/>
                  <a:pt x="0" y="22"/>
                </a:cubicBezTo>
                <a:cubicBezTo>
                  <a:pt x="0" y="20"/>
                  <a:pt x="0" y="20"/>
                  <a:pt x="0" y="20"/>
                </a:cubicBezTo>
                <a:cubicBezTo>
                  <a:pt x="2" y="19"/>
                  <a:pt x="2" y="19"/>
                  <a:pt x="2" y="19"/>
                </a:cubicBezTo>
                <a:cubicBezTo>
                  <a:pt x="20" y="1"/>
                  <a:pt x="20" y="1"/>
                  <a:pt x="20" y="1"/>
                </a:cubicBezTo>
                <a:cubicBezTo>
                  <a:pt x="21" y="0"/>
                  <a:pt x="21" y="0"/>
                  <a:pt x="21" y="0"/>
                </a:cubicBezTo>
                <a:cubicBezTo>
                  <a:pt x="23" y="0"/>
                  <a:pt x="23" y="0"/>
                  <a:pt x="23" y="0"/>
                </a:cubicBezTo>
                <a:close/>
                <a:moveTo>
                  <a:pt x="90" y="45"/>
                </a:moveTo>
                <a:cubicBezTo>
                  <a:pt x="90" y="43"/>
                  <a:pt x="90" y="43"/>
                  <a:pt x="90" y="43"/>
                </a:cubicBezTo>
                <a:cubicBezTo>
                  <a:pt x="84" y="39"/>
                  <a:pt x="84" y="39"/>
                  <a:pt x="84" y="39"/>
                </a:cubicBezTo>
                <a:cubicBezTo>
                  <a:pt x="75" y="44"/>
                  <a:pt x="75" y="44"/>
                  <a:pt x="75" y="44"/>
                </a:cubicBezTo>
                <a:cubicBezTo>
                  <a:pt x="83" y="47"/>
                  <a:pt x="83" y="47"/>
                  <a:pt x="83" y="47"/>
                </a:cubicBezTo>
                <a:cubicBezTo>
                  <a:pt x="91" y="52"/>
                  <a:pt x="91" y="52"/>
                  <a:pt x="91" y="52"/>
                </a:cubicBezTo>
                <a:cubicBezTo>
                  <a:pt x="94" y="53"/>
                  <a:pt x="94" y="53"/>
                  <a:pt x="94" y="53"/>
                </a:cubicBezTo>
                <a:cubicBezTo>
                  <a:pt x="92" y="62"/>
                  <a:pt x="88" y="70"/>
                  <a:pt x="82" y="77"/>
                </a:cubicBezTo>
                <a:cubicBezTo>
                  <a:pt x="86" y="81"/>
                  <a:pt x="86" y="81"/>
                  <a:pt x="86" y="81"/>
                </a:cubicBezTo>
                <a:cubicBezTo>
                  <a:pt x="93" y="73"/>
                  <a:pt x="98" y="63"/>
                  <a:pt x="100" y="53"/>
                </a:cubicBezTo>
                <a:cubicBezTo>
                  <a:pt x="100" y="51"/>
                  <a:pt x="100" y="51"/>
                  <a:pt x="100" y="51"/>
                </a:cubicBezTo>
                <a:cubicBezTo>
                  <a:pt x="98" y="50"/>
                  <a:pt x="98" y="50"/>
                  <a:pt x="98" y="50"/>
                </a:cubicBezTo>
                <a:cubicBezTo>
                  <a:pt x="90" y="45"/>
                  <a:pt x="90" y="45"/>
                  <a:pt x="90" y="45"/>
                </a:cubicBezTo>
                <a:close/>
                <a:moveTo>
                  <a:pt x="74" y="47"/>
                </a:moveTo>
                <a:cubicBezTo>
                  <a:pt x="64" y="58"/>
                  <a:pt x="58" y="70"/>
                  <a:pt x="54" y="84"/>
                </a:cubicBezTo>
                <a:cubicBezTo>
                  <a:pt x="59" y="86"/>
                  <a:pt x="64" y="89"/>
                  <a:pt x="70" y="92"/>
                </a:cubicBezTo>
                <a:cubicBezTo>
                  <a:pt x="78" y="81"/>
                  <a:pt x="85" y="68"/>
                  <a:pt x="90" y="55"/>
                </a:cubicBezTo>
                <a:cubicBezTo>
                  <a:pt x="84" y="52"/>
                  <a:pt x="79" y="50"/>
                  <a:pt x="74" y="47"/>
                </a:cubicBezTo>
                <a:close/>
                <a:moveTo>
                  <a:pt x="52" y="87"/>
                </a:moveTo>
                <a:cubicBezTo>
                  <a:pt x="50" y="103"/>
                  <a:pt x="50" y="103"/>
                  <a:pt x="50" y="103"/>
                </a:cubicBezTo>
                <a:cubicBezTo>
                  <a:pt x="51" y="103"/>
                  <a:pt x="51" y="103"/>
                  <a:pt x="51" y="103"/>
                </a:cubicBezTo>
                <a:cubicBezTo>
                  <a:pt x="50" y="108"/>
                  <a:pt x="50" y="108"/>
                  <a:pt x="50" y="108"/>
                </a:cubicBezTo>
                <a:cubicBezTo>
                  <a:pt x="52" y="110"/>
                  <a:pt x="52" y="110"/>
                  <a:pt x="52" y="110"/>
                </a:cubicBezTo>
                <a:cubicBezTo>
                  <a:pt x="55" y="106"/>
                  <a:pt x="55" y="106"/>
                  <a:pt x="55" y="106"/>
                </a:cubicBezTo>
                <a:cubicBezTo>
                  <a:pt x="56" y="106"/>
                  <a:pt x="56" y="106"/>
                  <a:pt x="56" y="106"/>
                </a:cubicBezTo>
                <a:cubicBezTo>
                  <a:pt x="68" y="95"/>
                  <a:pt x="68" y="95"/>
                  <a:pt x="68" y="95"/>
                </a:cubicBezTo>
                <a:cubicBezTo>
                  <a:pt x="52" y="87"/>
                  <a:pt x="52" y="87"/>
                  <a:pt x="52" y="87"/>
                </a:cubicBezTo>
                <a:close/>
                <a:moveTo>
                  <a:pt x="18" y="56"/>
                </a:moveTo>
                <a:cubicBezTo>
                  <a:pt x="18" y="60"/>
                  <a:pt x="18" y="60"/>
                  <a:pt x="18" y="60"/>
                </a:cubicBezTo>
                <a:cubicBezTo>
                  <a:pt x="30" y="60"/>
                  <a:pt x="30" y="60"/>
                  <a:pt x="30" y="60"/>
                </a:cubicBezTo>
                <a:cubicBezTo>
                  <a:pt x="30" y="56"/>
                  <a:pt x="30" y="56"/>
                  <a:pt x="30" y="56"/>
                </a:cubicBezTo>
                <a:cubicBezTo>
                  <a:pt x="18" y="56"/>
                  <a:pt x="18" y="56"/>
                  <a:pt x="18" y="56"/>
                </a:cubicBezTo>
                <a:close/>
                <a:moveTo>
                  <a:pt x="18" y="43"/>
                </a:moveTo>
                <a:cubicBezTo>
                  <a:pt x="18" y="48"/>
                  <a:pt x="18" y="48"/>
                  <a:pt x="18" y="48"/>
                </a:cubicBezTo>
                <a:cubicBezTo>
                  <a:pt x="60" y="48"/>
                  <a:pt x="60" y="48"/>
                  <a:pt x="60" y="48"/>
                </a:cubicBezTo>
                <a:cubicBezTo>
                  <a:pt x="60" y="43"/>
                  <a:pt x="60" y="43"/>
                  <a:pt x="60" y="43"/>
                </a:cubicBezTo>
                <a:cubicBezTo>
                  <a:pt x="18" y="43"/>
                  <a:pt x="18" y="43"/>
                  <a:pt x="18" y="43"/>
                </a:cubicBezTo>
                <a:close/>
                <a:moveTo>
                  <a:pt x="18" y="31"/>
                </a:moveTo>
                <a:cubicBezTo>
                  <a:pt x="18" y="36"/>
                  <a:pt x="18" y="36"/>
                  <a:pt x="18" y="36"/>
                </a:cubicBezTo>
                <a:cubicBezTo>
                  <a:pt x="60" y="36"/>
                  <a:pt x="60" y="36"/>
                  <a:pt x="60" y="36"/>
                </a:cubicBezTo>
                <a:cubicBezTo>
                  <a:pt x="60" y="31"/>
                  <a:pt x="60" y="31"/>
                  <a:pt x="60" y="31"/>
                </a:cubicBezTo>
                <a:cubicBezTo>
                  <a:pt x="18" y="31"/>
                  <a:pt x="18" y="31"/>
                  <a:pt x="18" y="31"/>
                </a:cubicBezTo>
                <a:close/>
                <a:moveTo>
                  <a:pt x="37" y="19"/>
                </a:moveTo>
                <a:cubicBezTo>
                  <a:pt x="37" y="24"/>
                  <a:pt x="37" y="24"/>
                  <a:pt x="37" y="24"/>
                </a:cubicBezTo>
                <a:cubicBezTo>
                  <a:pt x="60" y="24"/>
                  <a:pt x="60" y="24"/>
                  <a:pt x="60" y="24"/>
                </a:cubicBezTo>
                <a:cubicBezTo>
                  <a:pt x="60" y="19"/>
                  <a:pt x="60" y="19"/>
                  <a:pt x="60" y="19"/>
                </a:cubicBezTo>
                <a:cubicBezTo>
                  <a:pt x="37" y="19"/>
                  <a:pt x="37" y="19"/>
                  <a:pt x="37" y="19"/>
                </a:cubicBezTo>
                <a:close/>
                <a:moveTo>
                  <a:pt x="12" y="21"/>
                </a:moveTo>
                <a:cubicBezTo>
                  <a:pt x="14" y="21"/>
                  <a:pt x="14" y="21"/>
                  <a:pt x="14" y="21"/>
                </a:cubicBezTo>
                <a:cubicBezTo>
                  <a:pt x="18" y="22"/>
                  <a:pt x="18" y="22"/>
                  <a:pt x="18" y="22"/>
                </a:cubicBezTo>
                <a:cubicBezTo>
                  <a:pt x="18" y="22"/>
                  <a:pt x="18" y="22"/>
                  <a:pt x="18" y="22"/>
                </a:cubicBezTo>
                <a:cubicBezTo>
                  <a:pt x="19" y="22"/>
                  <a:pt x="19" y="22"/>
                  <a:pt x="19" y="22"/>
                </a:cubicBezTo>
                <a:cubicBezTo>
                  <a:pt x="19" y="22"/>
                  <a:pt x="19" y="22"/>
                  <a:pt x="20" y="22"/>
                </a:cubicBezTo>
                <a:cubicBezTo>
                  <a:pt x="21" y="22"/>
                  <a:pt x="22" y="21"/>
                  <a:pt x="22" y="20"/>
                </a:cubicBezTo>
                <a:cubicBezTo>
                  <a:pt x="23" y="20"/>
                  <a:pt x="24" y="19"/>
                  <a:pt x="24" y="18"/>
                </a:cubicBezTo>
                <a:cubicBezTo>
                  <a:pt x="24" y="18"/>
                  <a:pt x="24" y="17"/>
                  <a:pt x="24" y="17"/>
                </a:cubicBezTo>
                <a:cubicBezTo>
                  <a:pt x="24" y="17"/>
                  <a:pt x="24" y="17"/>
                  <a:pt x="24" y="17"/>
                </a:cubicBezTo>
                <a:cubicBezTo>
                  <a:pt x="24" y="16"/>
                  <a:pt x="24" y="16"/>
                  <a:pt x="24" y="16"/>
                </a:cubicBezTo>
                <a:cubicBezTo>
                  <a:pt x="23" y="12"/>
                  <a:pt x="23" y="12"/>
                  <a:pt x="23" y="12"/>
                </a:cubicBezTo>
                <a:cubicBezTo>
                  <a:pt x="23" y="11"/>
                  <a:pt x="23" y="11"/>
                  <a:pt x="23" y="11"/>
                </a:cubicBezTo>
                <a:lnTo>
                  <a:pt x="12" y="21"/>
                </a:lnTo>
                <a:close/>
              </a:path>
            </a:pathLst>
          </a:custGeom>
          <a:solidFill>
            <a:schemeClr val="accent1"/>
          </a:solidFill>
          <a:ln>
            <a:noFill/>
          </a:ln>
          <a:extLst/>
        </p:spPr>
        <p:txBody>
          <a:bodyPr vert="horz" wrap="square" lIns="96430" tIns="48216" rIns="96430" bIns="48216"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949">
              <a:solidFill>
                <a:prstClr val="black"/>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07" name="Freeform 1106"/>
          <p:cNvSpPr>
            <a:spLocks noEditPoints="1"/>
          </p:cNvSpPr>
          <p:nvPr/>
        </p:nvSpPr>
        <p:spPr bwMode="auto">
          <a:xfrm>
            <a:off x="6236428" y="5180028"/>
            <a:ext cx="400675" cy="458232"/>
          </a:xfrm>
          <a:custGeom>
            <a:avLst/>
            <a:gdLst>
              <a:gd name="T0" fmla="*/ 50 w 84"/>
              <a:gd name="T1" fmla="*/ 92 h 96"/>
              <a:gd name="T2" fmla="*/ 57 w 84"/>
              <a:gd name="T3" fmla="*/ 81 h 96"/>
              <a:gd name="T4" fmla="*/ 56 w 84"/>
              <a:gd name="T5" fmla="*/ 75 h 96"/>
              <a:gd name="T6" fmla="*/ 43 w 84"/>
              <a:gd name="T7" fmla="*/ 63 h 96"/>
              <a:gd name="T8" fmla="*/ 38 w 84"/>
              <a:gd name="T9" fmla="*/ 62 h 96"/>
              <a:gd name="T10" fmla="*/ 30 w 84"/>
              <a:gd name="T11" fmla="*/ 67 h 96"/>
              <a:gd name="T12" fmla="*/ 17 w 84"/>
              <a:gd name="T13" fmla="*/ 35 h 96"/>
              <a:gd name="T14" fmla="*/ 26 w 84"/>
              <a:gd name="T15" fmla="*/ 31 h 96"/>
              <a:gd name="T16" fmla="*/ 27 w 84"/>
              <a:gd name="T17" fmla="*/ 25 h 96"/>
              <a:gd name="T18" fmla="*/ 22 w 84"/>
              <a:gd name="T19" fmla="*/ 8 h 96"/>
              <a:gd name="T20" fmla="*/ 18 w 84"/>
              <a:gd name="T21" fmla="*/ 4 h 96"/>
              <a:gd name="T22" fmla="*/ 4 w 84"/>
              <a:gd name="T23" fmla="*/ 6 h 96"/>
              <a:gd name="T24" fmla="*/ 0 w 84"/>
              <a:gd name="T25" fmla="*/ 10 h 96"/>
              <a:gd name="T26" fmla="*/ 43 w 84"/>
              <a:gd name="T27" fmla="*/ 94 h 96"/>
              <a:gd name="T28" fmla="*/ 50 w 84"/>
              <a:gd name="T29" fmla="*/ 92 h 96"/>
              <a:gd name="T30" fmla="*/ 45 w 84"/>
              <a:gd name="T31" fmla="*/ 53 h 96"/>
              <a:gd name="T32" fmla="*/ 32 w 84"/>
              <a:gd name="T33" fmla="*/ 53 h 96"/>
              <a:gd name="T34" fmla="*/ 32 w 84"/>
              <a:gd name="T35" fmla="*/ 50 h 96"/>
              <a:gd name="T36" fmla="*/ 40 w 84"/>
              <a:gd name="T37" fmla="*/ 38 h 96"/>
              <a:gd name="T38" fmla="*/ 42 w 84"/>
              <a:gd name="T39" fmla="*/ 32 h 96"/>
              <a:gd name="T40" fmla="*/ 41 w 84"/>
              <a:gd name="T41" fmla="*/ 30 h 96"/>
              <a:gd name="T42" fmla="*/ 40 w 84"/>
              <a:gd name="T43" fmla="*/ 31 h 96"/>
              <a:gd name="T44" fmla="*/ 39 w 84"/>
              <a:gd name="T45" fmla="*/ 36 h 96"/>
              <a:gd name="T46" fmla="*/ 34 w 84"/>
              <a:gd name="T47" fmla="*/ 36 h 96"/>
              <a:gd name="T48" fmla="*/ 34 w 84"/>
              <a:gd name="T49" fmla="*/ 31 h 96"/>
              <a:gd name="T50" fmla="*/ 42 w 84"/>
              <a:gd name="T51" fmla="*/ 26 h 96"/>
              <a:gd name="T52" fmla="*/ 47 w 84"/>
              <a:gd name="T53" fmla="*/ 28 h 96"/>
              <a:gd name="T54" fmla="*/ 47 w 84"/>
              <a:gd name="T55" fmla="*/ 34 h 96"/>
              <a:gd name="T56" fmla="*/ 47 w 84"/>
              <a:gd name="T57" fmla="*/ 37 h 96"/>
              <a:gd name="T58" fmla="*/ 38 w 84"/>
              <a:gd name="T59" fmla="*/ 50 h 96"/>
              <a:gd name="T60" fmla="*/ 46 w 84"/>
              <a:gd name="T61" fmla="*/ 50 h 96"/>
              <a:gd name="T62" fmla="*/ 45 w 84"/>
              <a:gd name="T63" fmla="*/ 53 h 96"/>
              <a:gd name="T64" fmla="*/ 63 w 84"/>
              <a:gd name="T65" fmla="*/ 50 h 96"/>
              <a:gd name="T66" fmla="*/ 60 w 84"/>
              <a:gd name="T67" fmla="*/ 50 h 96"/>
              <a:gd name="T68" fmla="*/ 60 w 84"/>
              <a:gd name="T69" fmla="*/ 53 h 96"/>
              <a:gd name="T70" fmla="*/ 54 w 84"/>
              <a:gd name="T71" fmla="*/ 53 h 96"/>
              <a:gd name="T72" fmla="*/ 54 w 84"/>
              <a:gd name="T73" fmla="*/ 50 h 96"/>
              <a:gd name="T74" fmla="*/ 46 w 84"/>
              <a:gd name="T75" fmla="*/ 50 h 96"/>
              <a:gd name="T76" fmla="*/ 47 w 84"/>
              <a:gd name="T77" fmla="*/ 46 h 96"/>
              <a:gd name="T78" fmla="*/ 55 w 84"/>
              <a:gd name="T79" fmla="*/ 26 h 96"/>
              <a:gd name="T80" fmla="*/ 63 w 84"/>
              <a:gd name="T81" fmla="*/ 26 h 96"/>
              <a:gd name="T82" fmla="*/ 61 w 84"/>
              <a:gd name="T83" fmla="*/ 46 h 96"/>
              <a:gd name="T84" fmla="*/ 63 w 84"/>
              <a:gd name="T85" fmla="*/ 46 h 96"/>
              <a:gd name="T86" fmla="*/ 63 w 84"/>
              <a:gd name="T87" fmla="*/ 50 h 96"/>
              <a:gd name="T88" fmla="*/ 55 w 84"/>
              <a:gd name="T89" fmla="*/ 46 h 96"/>
              <a:gd name="T90" fmla="*/ 52 w 84"/>
              <a:gd name="T91" fmla="*/ 46 h 96"/>
              <a:gd name="T92" fmla="*/ 56 w 84"/>
              <a:gd name="T93" fmla="*/ 35 h 96"/>
              <a:gd name="T94" fmla="*/ 55 w 84"/>
              <a:gd name="T95" fmla="*/ 46 h 96"/>
              <a:gd name="T96" fmla="*/ 43 w 84"/>
              <a:gd name="T97" fmla="*/ 0 h 96"/>
              <a:gd name="T98" fmla="*/ 72 w 84"/>
              <a:gd name="T99" fmla="*/ 12 h 96"/>
              <a:gd name="T100" fmla="*/ 84 w 84"/>
              <a:gd name="T101" fmla="*/ 41 h 96"/>
              <a:gd name="T102" fmla="*/ 72 w 84"/>
              <a:gd name="T103" fmla="*/ 71 h 96"/>
              <a:gd name="T104" fmla="*/ 65 w 84"/>
              <a:gd name="T105" fmla="*/ 76 h 96"/>
              <a:gd name="T106" fmla="*/ 63 w 84"/>
              <a:gd name="T107" fmla="*/ 73 h 96"/>
              <a:gd name="T108" fmla="*/ 59 w 84"/>
              <a:gd name="T109" fmla="*/ 69 h 96"/>
              <a:gd name="T110" fmla="*/ 66 w 84"/>
              <a:gd name="T111" fmla="*/ 64 h 96"/>
              <a:gd name="T112" fmla="*/ 75 w 84"/>
              <a:gd name="T113" fmla="*/ 41 h 96"/>
              <a:gd name="T114" fmla="*/ 66 w 84"/>
              <a:gd name="T115" fmla="*/ 19 h 96"/>
              <a:gd name="T116" fmla="*/ 43 w 84"/>
              <a:gd name="T117" fmla="*/ 10 h 96"/>
              <a:gd name="T118" fmla="*/ 31 w 84"/>
              <a:gd name="T119" fmla="*/ 12 h 96"/>
              <a:gd name="T120" fmla="*/ 29 w 84"/>
              <a:gd name="T121" fmla="*/ 6 h 96"/>
              <a:gd name="T122" fmla="*/ 28 w 84"/>
              <a:gd name="T123" fmla="*/ 3 h 96"/>
              <a:gd name="T124" fmla="*/ 43 w 84"/>
              <a:gd name="T125" fmla="*/ 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4" h="96">
                <a:moveTo>
                  <a:pt x="50" y="92"/>
                </a:moveTo>
                <a:cubicBezTo>
                  <a:pt x="52" y="88"/>
                  <a:pt x="55" y="84"/>
                  <a:pt x="57" y="81"/>
                </a:cubicBezTo>
                <a:cubicBezTo>
                  <a:pt x="58" y="79"/>
                  <a:pt x="58" y="77"/>
                  <a:pt x="56" y="75"/>
                </a:cubicBezTo>
                <a:cubicBezTo>
                  <a:pt x="52" y="71"/>
                  <a:pt x="48" y="67"/>
                  <a:pt x="43" y="63"/>
                </a:cubicBezTo>
                <a:cubicBezTo>
                  <a:pt x="41" y="61"/>
                  <a:pt x="40" y="61"/>
                  <a:pt x="38" y="62"/>
                </a:cubicBezTo>
                <a:cubicBezTo>
                  <a:pt x="35" y="63"/>
                  <a:pt x="33" y="65"/>
                  <a:pt x="30" y="67"/>
                </a:cubicBezTo>
                <a:cubicBezTo>
                  <a:pt x="21" y="53"/>
                  <a:pt x="19" y="45"/>
                  <a:pt x="17" y="35"/>
                </a:cubicBezTo>
                <a:cubicBezTo>
                  <a:pt x="20" y="34"/>
                  <a:pt x="23" y="32"/>
                  <a:pt x="26" y="31"/>
                </a:cubicBezTo>
                <a:cubicBezTo>
                  <a:pt x="27" y="30"/>
                  <a:pt x="28" y="28"/>
                  <a:pt x="27" y="25"/>
                </a:cubicBezTo>
                <a:cubicBezTo>
                  <a:pt x="26" y="20"/>
                  <a:pt x="24" y="14"/>
                  <a:pt x="22" y="8"/>
                </a:cubicBezTo>
                <a:cubicBezTo>
                  <a:pt x="22" y="6"/>
                  <a:pt x="20" y="4"/>
                  <a:pt x="18" y="4"/>
                </a:cubicBezTo>
                <a:cubicBezTo>
                  <a:pt x="14" y="5"/>
                  <a:pt x="9" y="5"/>
                  <a:pt x="4" y="6"/>
                </a:cubicBezTo>
                <a:cubicBezTo>
                  <a:pt x="0" y="6"/>
                  <a:pt x="0" y="7"/>
                  <a:pt x="0" y="10"/>
                </a:cubicBezTo>
                <a:cubicBezTo>
                  <a:pt x="1" y="46"/>
                  <a:pt x="15" y="78"/>
                  <a:pt x="43" y="94"/>
                </a:cubicBezTo>
                <a:cubicBezTo>
                  <a:pt x="46" y="96"/>
                  <a:pt x="47" y="96"/>
                  <a:pt x="50" y="92"/>
                </a:cubicBezTo>
                <a:close/>
                <a:moveTo>
                  <a:pt x="45" y="53"/>
                </a:moveTo>
                <a:cubicBezTo>
                  <a:pt x="32" y="53"/>
                  <a:pt x="32" y="53"/>
                  <a:pt x="32" y="53"/>
                </a:cubicBezTo>
                <a:cubicBezTo>
                  <a:pt x="32" y="50"/>
                  <a:pt x="32" y="50"/>
                  <a:pt x="32" y="50"/>
                </a:cubicBezTo>
                <a:cubicBezTo>
                  <a:pt x="40" y="38"/>
                  <a:pt x="40" y="38"/>
                  <a:pt x="40" y="38"/>
                </a:cubicBezTo>
                <a:cubicBezTo>
                  <a:pt x="41" y="36"/>
                  <a:pt x="42" y="34"/>
                  <a:pt x="42" y="32"/>
                </a:cubicBezTo>
                <a:cubicBezTo>
                  <a:pt x="42" y="31"/>
                  <a:pt x="42" y="30"/>
                  <a:pt x="41" y="30"/>
                </a:cubicBezTo>
                <a:cubicBezTo>
                  <a:pt x="40" y="30"/>
                  <a:pt x="40" y="31"/>
                  <a:pt x="40" y="31"/>
                </a:cubicBezTo>
                <a:cubicBezTo>
                  <a:pt x="39" y="36"/>
                  <a:pt x="39" y="36"/>
                  <a:pt x="39" y="36"/>
                </a:cubicBezTo>
                <a:cubicBezTo>
                  <a:pt x="34" y="36"/>
                  <a:pt x="34" y="36"/>
                  <a:pt x="34" y="36"/>
                </a:cubicBezTo>
                <a:cubicBezTo>
                  <a:pt x="34" y="31"/>
                  <a:pt x="34" y="31"/>
                  <a:pt x="34" y="31"/>
                </a:cubicBezTo>
                <a:cubicBezTo>
                  <a:pt x="35" y="28"/>
                  <a:pt x="37" y="26"/>
                  <a:pt x="42" y="26"/>
                </a:cubicBezTo>
                <a:cubicBezTo>
                  <a:pt x="44" y="26"/>
                  <a:pt x="46" y="27"/>
                  <a:pt x="47" y="28"/>
                </a:cubicBezTo>
                <a:cubicBezTo>
                  <a:pt x="48" y="29"/>
                  <a:pt x="48" y="31"/>
                  <a:pt x="47" y="34"/>
                </a:cubicBezTo>
                <a:cubicBezTo>
                  <a:pt x="47" y="35"/>
                  <a:pt x="47" y="36"/>
                  <a:pt x="47" y="37"/>
                </a:cubicBezTo>
                <a:cubicBezTo>
                  <a:pt x="38" y="50"/>
                  <a:pt x="38" y="50"/>
                  <a:pt x="38" y="50"/>
                </a:cubicBezTo>
                <a:cubicBezTo>
                  <a:pt x="46" y="50"/>
                  <a:pt x="46" y="50"/>
                  <a:pt x="46" y="50"/>
                </a:cubicBezTo>
                <a:cubicBezTo>
                  <a:pt x="45" y="53"/>
                  <a:pt x="45" y="53"/>
                  <a:pt x="45" y="53"/>
                </a:cubicBezTo>
                <a:close/>
                <a:moveTo>
                  <a:pt x="63" y="50"/>
                </a:moveTo>
                <a:cubicBezTo>
                  <a:pt x="60" y="50"/>
                  <a:pt x="60" y="50"/>
                  <a:pt x="60" y="50"/>
                </a:cubicBezTo>
                <a:cubicBezTo>
                  <a:pt x="60" y="53"/>
                  <a:pt x="60" y="53"/>
                  <a:pt x="60" y="53"/>
                </a:cubicBezTo>
                <a:cubicBezTo>
                  <a:pt x="54" y="53"/>
                  <a:pt x="54" y="53"/>
                  <a:pt x="54" y="53"/>
                </a:cubicBezTo>
                <a:cubicBezTo>
                  <a:pt x="54" y="50"/>
                  <a:pt x="54" y="50"/>
                  <a:pt x="54" y="50"/>
                </a:cubicBezTo>
                <a:cubicBezTo>
                  <a:pt x="46" y="50"/>
                  <a:pt x="46" y="50"/>
                  <a:pt x="46" y="50"/>
                </a:cubicBezTo>
                <a:cubicBezTo>
                  <a:pt x="47" y="46"/>
                  <a:pt x="47" y="46"/>
                  <a:pt x="47" y="46"/>
                </a:cubicBezTo>
                <a:cubicBezTo>
                  <a:pt x="55" y="26"/>
                  <a:pt x="55" y="26"/>
                  <a:pt x="55" y="26"/>
                </a:cubicBezTo>
                <a:cubicBezTo>
                  <a:pt x="63" y="26"/>
                  <a:pt x="63" y="26"/>
                  <a:pt x="63" y="26"/>
                </a:cubicBezTo>
                <a:cubicBezTo>
                  <a:pt x="61" y="46"/>
                  <a:pt x="61" y="46"/>
                  <a:pt x="61" y="46"/>
                </a:cubicBezTo>
                <a:cubicBezTo>
                  <a:pt x="63" y="46"/>
                  <a:pt x="63" y="46"/>
                  <a:pt x="63" y="46"/>
                </a:cubicBezTo>
                <a:cubicBezTo>
                  <a:pt x="63" y="50"/>
                  <a:pt x="63" y="50"/>
                  <a:pt x="63" y="50"/>
                </a:cubicBezTo>
                <a:close/>
                <a:moveTo>
                  <a:pt x="55" y="46"/>
                </a:moveTo>
                <a:cubicBezTo>
                  <a:pt x="52" y="46"/>
                  <a:pt x="52" y="46"/>
                  <a:pt x="52" y="46"/>
                </a:cubicBezTo>
                <a:cubicBezTo>
                  <a:pt x="56" y="35"/>
                  <a:pt x="56" y="35"/>
                  <a:pt x="56" y="35"/>
                </a:cubicBezTo>
                <a:cubicBezTo>
                  <a:pt x="55" y="46"/>
                  <a:pt x="55" y="46"/>
                  <a:pt x="55" y="46"/>
                </a:cubicBezTo>
                <a:close/>
                <a:moveTo>
                  <a:pt x="43" y="0"/>
                </a:moveTo>
                <a:cubicBezTo>
                  <a:pt x="54" y="0"/>
                  <a:pt x="65" y="5"/>
                  <a:pt x="72" y="12"/>
                </a:cubicBezTo>
                <a:cubicBezTo>
                  <a:pt x="80" y="20"/>
                  <a:pt x="84" y="30"/>
                  <a:pt x="84" y="41"/>
                </a:cubicBezTo>
                <a:cubicBezTo>
                  <a:pt x="84" y="53"/>
                  <a:pt x="80" y="63"/>
                  <a:pt x="72" y="71"/>
                </a:cubicBezTo>
                <a:cubicBezTo>
                  <a:pt x="70" y="73"/>
                  <a:pt x="68" y="75"/>
                  <a:pt x="65" y="76"/>
                </a:cubicBezTo>
                <a:cubicBezTo>
                  <a:pt x="65" y="75"/>
                  <a:pt x="64" y="74"/>
                  <a:pt x="63" y="73"/>
                </a:cubicBezTo>
                <a:cubicBezTo>
                  <a:pt x="59" y="69"/>
                  <a:pt x="59" y="69"/>
                  <a:pt x="59" y="69"/>
                </a:cubicBezTo>
                <a:cubicBezTo>
                  <a:pt x="61" y="68"/>
                  <a:pt x="64" y="66"/>
                  <a:pt x="66" y="64"/>
                </a:cubicBezTo>
                <a:cubicBezTo>
                  <a:pt x="71" y="58"/>
                  <a:pt x="75" y="50"/>
                  <a:pt x="75" y="41"/>
                </a:cubicBezTo>
                <a:cubicBezTo>
                  <a:pt x="75" y="33"/>
                  <a:pt x="71" y="25"/>
                  <a:pt x="66" y="19"/>
                </a:cubicBezTo>
                <a:cubicBezTo>
                  <a:pt x="60" y="13"/>
                  <a:pt x="52" y="10"/>
                  <a:pt x="43" y="10"/>
                </a:cubicBezTo>
                <a:cubicBezTo>
                  <a:pt x="39" y="10"/>
                  <a:pt x="35" y="11"/>
                  <a:pt x="31" y="12"/>
                </a:cubicBezTo>
                <a:cubicBezTo>
                  <a:pt x="29" y="6"/>
                  <a:pt x="29" y="6"/>
                  <a:pt x="29" y="6"/>
                </a:cubicBezTo>
                <a:cubicBezTo>
                  <a:pt x="29" y="5"/>
                  <a:pt x="28" y="4"/>
                  <a:pt x="28" y="3"/>
                </a:cubicBezTo>
                <a:cubicBezTo>
                  <a:pt x="33" y="1"/>
                  <a:pt x="38" y="0"/>
                  <a:pt x="43" y="0"/>
                </a:cubicBezTo>
                <a:close/>
              </a:path>
            </a:pathLst>
          </a:custGeom>
          <a:solidFill>
            <a:schemeClr val="accent1"/>
          </a:solidFill>
          <a:ln>
            <a:noFill/>
          </a:ln>
          <a:extLst/>
        </p:spPr>
        <p:txBody>
          <a:bodyPr vert="horz" wrap="square" lIns="96430" tIns="48216" rIns="96430" bIns="48216"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949">
              <a:solidFill>
                <a:prstClr val="black"/>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08" name="Freeform 1107"/>
          <p:cNvSpPr>
            <a:spLocks noEditPoints="1"/>
          </p:cNvSpPr>
          <p:nvPr/>
        </p:nvSpPr>
        <p:spPr bwMode="auto">
          <a:xfrm>
            <a:off x="6258563" y="4073331"/>
            <a:ext cx="320983" cy="506932"/>
          </a:xfrm>
          <a:custGeom>
            <a:avLst/>
            <a:gdLst>
              <a:gd name="T0" fmla="*/ 57 w 67"/>
              <a:gd name="T1" fmla="*/ 10 h 106"/>
              <a:gd name="T2" fmla="*/ 62 w 67"/>
              <a:gd name="T3" fmla="*/ 51 h 106"/>
              <a:gd name="T4" fmla="*/ 51 w 67"/>
              <a:gd name="T5" fmla="*/ 66 h 106"/>
              <a:gd name="T6" fmla="*/ 55 w 67"/>
              <a:gd name="T7" fmla="*/ 65 h 106"/>
              <a:gd name="T8" fmla="*/ 57 w 67"/>
              <a:gd name="T9" fmla="*/ 73 h 106"/>
              <a:gd name="T10" fmla="*/ 56 w 67"/>
              <a:gd name="T11" fmla="*/ 80 h 106"/>
              <a:gd name="T12" fmla="*/ 57 w 67"/>
              <a:gd name="T13" fmla="*/ 86 h 106"/>
              <a:gd name="T14" fmla="*/ 55 w 67"/>
              <a:gd name="T15" fmla="*/ 93 h 106"/>
              <a:gd name="T16" fmla="*/ 15 w 67"/>
              <a:gd name="T17" fmla="*/ 97 h 106"/>
              <a:gd name="T18" fmla="*/ 12 w 67"/>
              <a:gd name="T19" fmla="*/ 95 h 106"/>
              <a:gd name="T20" fmla="*/ 12 w 67"/>
              <a:gd name="T21" fmla="*/ 83 h 106"/>
              <a:gd name="T22" fmla="*/ 12 w 67"/>
              <a:gd name="T23" fmla="*/ 82 h 106"/>
              <a:gd name="T24" fmla="*/ 12 w 67"/>
              <a:gd name="T25" fmla="*/ 71 h 106"/>
              <a:gd name="T26" fmla="*/ 15 w 67"/>
              <a:gd name="T27" fmla="*/ 69 h 106"/>
              <a:gd name="T28" fmla="*/ 16 w 67"/>
              <a:gd name="T29" fmla="*/ 63 h 106"/>
              <a:gd name="T30" fmla="*/ 0 w 67"/>
              <a:gd name="T31" fmla="*/ 34 h 106"/>
              <a:gd name="T32" fmla="*/ 33 w 67"/>
              <a:gd name="T33" fmla="*/ 0 h 106"/>
              <a:gd name="T34" fmla="*/ 28 w 67"/>
              <a:gd name="T35" fmla="*/ 41 h 106"/>
              <a:gd name="T36" fmla="*/ 30 w 67"/>
              <a:gd name="T37" fmla="*/ 39 h 106"/>
              <a:gd name="T38" fmla="*/ 33 w 67"/>
              <a:gd name="T39" fmla="*/ 41 h 106"/>
              <a:gd name="T40" fmla="*/ 36 w 67"/>
              <a:gd name="T41" fmla="*/ 39 h 106"/>
              <a:gd name="T42" fmla="*/ 39 w 67"/>
              <a:gd name="T43" fmla="*/ 41 h 106"/>
              <a:gd name="T44" fmla="*/ 43 w 67"/>
              <a:gd name="T45" fmla="*/ 38 h 106"/>
              <a:gd name="T46" fmla="*/ 39 w 67"/>
              <a:gd name="T47" fmla="*/ 52 h 106"/>
              <a:gd name="T48" fmla="*/ 44 w 67"/>
              <a:gd name="T49" fmla="*/ 66 h 106"/>
              <a:gd name="T50" fmla="*/ 44 w 67"/>
              <a:gd name="T51" fmla="*/ 58 h 106"/>
              <a:gd name="T52" fmla="*/ 56 w 67"/>
              <a:gd name="T53" fmla="*/ 47 h 106"/>
              <a:gd name="T54" fmla="*/ 52 w 67"/>
              <a:gd name="T55" fmla="*/ 15 h 106"/>
              <a:gd name="T56" fmla="*/ 15 w 67"/>
              <a:gd name="T57" fmla="*/ 15 h 106"/>
              <a:gd name="T58" fmla="*/ 11 w 67"/>
              <a:gd name="T59" fmla="*/ 48 h 106"/>
              <a:gd name="T60" fmla="*/ 23 w 67"/>
              <a:gd name="T61" fmla="*/ 59 h 106"/>
              <a:gd name="T62" fmla="*/ 23 w 67"/>
              <a:gd name="T63" fmla="*/ 67 h 106"/>
              <a:gd name="T64" fmla="*/ 29 w 67"/>
              <a:gd name="T65" fmla="*/ 52 h 106"/>
              <a:gd name="T66" fmla="*/ 25 w 67"/>
              <a:gd name="T67" fmla="*/ 38 h 106"/>
              <a:gd name="T68" fmla="*/ 40 w 67"/>
              <a:gd name="T69" fmla="*/ 43 h 106"/>
              <a:gd name="T70" fmla="*/ 36 w 67"/>
              <a:gd name="T71" fmla="*/ 42 h 106"/>
              <a:gd name="T72" fmla="*/ 30 w 67"/>
              <a:gd name="T73" fmla="*/ 42 h 106"/>
              <a:gd name="T74" fmla="*/ 27 w 67"/>
              <a:gd name="T75" fmla="*/ 42 h 106"/>
              <a:gd name="T76" fmla="*/ 32 w 67"/>
              <a:gd name="T77" fmla="*/ 51 h 106"/>
              <a:gd name="T78" fmla="*/ 32 w 67"/>
              <a:gd name="T79" fmla="*/ 67 h 106"/>
              <a:gd name="T80" fmla="*/ 35 w 67"/>
              <a:gd name="T81" fmla="*/ 51 h 106"/>
              <a:gd name="T82" fmla="*/ 35 w 67"/>
              <a:gd name="T83" fmla="*/ 50 h 106"/>
              <a:gd name="T84" fmla="*/ 43 w 67"/>
              <a:gd name="T85" fmla="*/ 96 h 106"/>
              <a:gd name="T86" fmla="*/ 34 w 67"/>
              <a:gd name="T87" fmla="*/ 106 h 106"/>
              <a:gd name="T88" fmla="*/ 43 w 67"/>
              <a:gd name="T89" fmla="*/ 96 h 106"/>
              <a:gd name="T90" fmla="*/ 17 w 67"/>
              <a:gd name="T91" fmla="*/ 88 h 106"/>
              <a:gd name="T92" fmla="*/ 17 w 67"/>
              <a:gd name="T93" fmla="*/ 90 h 106"/>
              <a:gd name="T94" fmla="*/ 50 w 67"/>
              <a:gd name="T95" fmla="*/ 86 h 106"/>
              <a:gd name="T96" fmla="*/ 50 w 67"/>
              <a:gd name="T97" fmla="*/ 73 h 106"/>
              <a:gd name="T98" fmla="*/ 17 w 67"/>
              <a:gd name="T99" fmla="*/ 77 h 106"/>
              <a:gd name="T100" fmla="*/ 50 w 67"/>
              <a:gd name="T101" fmla="*/ 74 h 106"/>
              <a:gd name="T102" fmla="*/ 50 w 67"/>
              <a:gd name="T103" fmla="*/ 7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06">
                <a:moveTo>
                  <a:pt x="33" y="0"/>
                </a:moveTo>
                <a:cubicBezTo>
                  <a:pt x="43" y="0"/>
                  <a:pt x="51" y="4"/>
                  <a:pt x="57" y="10"/>
                </a:cubicBezTo>
                <a:cubicBezTo>
                  <a:pt x="63" y="16"/>
                  <a:pt x="67" y="25"/>
                  <a:pt x="67" y="34"/>
                </a:cubicBezTo>
                <a:cubicBezTo>
                  <a:pt x="67" y="40"/>
                  <a:pt x="65" y="46"/>
                  <a:pt x="62" y="51"/>
                </a:cubicBezTo>
                <a:cubicBezTo>
                  <a:pt x="59" y="56"/>
                  <a:pt x="56" y="59"/>
                  <a:pt x="51" y="62"/>
                </a:cubicBezTo>
                <a:cubicBezTo>
                  <a:pt x="51" y="66"/>
                  <a:pt x="51" y="66"/>
                  <a:pt x="51" y="66"/>
                </a:cubicBezTo>
                <a:cubicBezTo>
                  <a:pt x="53" y="66"/>
                  <a:pt x="53" y="66"/>
                  <a:pt x="53" y="66"/>
                </a:cubicBezTo>
                <a:cubicBezTo>
                  <a:pt x="55" y="65"/>
                  <a:pt x="55" y="65"/>
                  <a:pt x="55" y="65"/>
                </a:cubicBezTo>
                <a:cubicBezTo>
                  <a:pt x="56" y="68"/>
                  <a:pt x="56" y="68"/>
                  <a:pt x="56" y="68"/>
                </a:cubicBezTo>
                <a:cubicBezTo>
                  <a:pt x="57" y="70"/>
                  <a:pt x="57" y="72"/>
                  <a:pt x="57" y="73"/>
                </a:cubicBezTo>
                <a:cubicBezTo>
                  <a:pt x="57" y="75"/>
                  <a:pt x="57" y="77"/>
                  <a:pt x="56" y="79"/>
                </a:cubicBezTo>
                <a:cubicBezTo>
                  <a:pt x="56" y="80"/>
                  <a:pt x="56" y="80"/>
                  <a:pt x="56" y="80"/>
                </a:cubicBezTo>
                <a:cubicBezTo>
                  <a:pt x="56" y="80"/>
                  <a:pt x="56" y="80"/>
                  <a:pt x="56" y="80"/>
                </a:cubicBezTo>
                <a:cubicBezTo>
                  <a:pt x="57" y="82"/>
                  <a:pt x="57" y="84"/>
                  <a:pt x="57" y="86"/>
                </a:cubicBezTo>
                <a:cubicBezTo>
                  <a:pt x="57" y="88"/>
                  <a:pt x="57" y="90"/>
                  <a:pt x="56" y="92"/>
                </a:cubicBezTo>
                <a:cubicBezTo>
                  <a:pt x="55" y="93"/>
                  <a:pt x="55" y="93"/>
                  <a:pt x="55" y="93"/>
                </a:cubicBezTo>
                <a:cubicBezTo>
                  <a:pt x="53" y="94"/>
                  <a:pt x="53" y="94"/>
                  <a:pt x="53" y="94"/>
                </a:cubicBezTo>
                <a:cubicBezTo>
                  <a:pt x="15" y="97"/>
                  <a:pt x="15" y="97"/>
                  <a:pt x="15" y="97"/>
                </a:cubicBezTo>
                <a:cubicBezTo>
                  <a:pt x="13" y="97"/>
                  <a:pt x="13" y="97"/>
                  <a:pt x="13" y="97"/>
                </a:cubicBezTo>
                <a:cubicBezTo>
                  <a:pt x="12" y="95"/>
                  <a:pt x="12" y="95"/>
                  <a:pt x="12" y="95"/>
                </a:cubicBezTo>
                <a:cubicBezTo>
                  <a:pt x="11" y="93"/>
                  <a:pt x="11" y="91"/>
                  <a:pt x="10" y="90"/>
                </a:cubicBezTo>
                <a:cubicBezTo>
                  <a:pt x="10" y="88"/>
                  <a:pt x="11" y="86"/>
                  <a:pt x="12" y="83"/>
                </a:cubicBezTo>
                <a:cubicBezTo>
                  <a:pt x="12" y="83"/>
                  <a:pt x="12" y="83"/>
                  <a:pt x="12" y="83"/>
                </a:cubicBezTo>
                <a:cubicBezTo>
                  <a:pt x="12" y="82"/>
                  <a:pt x="12" y="82"/>
                  <a:pt x="12" y="82"/>
                </a:cubicBezTo>
                <a:cubicBezTo>
                  <a:pt x="11" y="81"/>
                  <a:pt x="11" y="79"/>
                  <a:pt x="10" y="77"/>
                </a:cubicBezTo>
                <a:cubicBezTo>
                  <a:pt x="10" y="75"/>
                  <a:pt x="11" y="73"/>
                  <a:pt x="12" y="71"/>
                </a:cubicBezTo>
                <a:cubicBezTo>
                  <a:pt x="13" y="69"/>
                  <a:pt x="13" y="69"/>
                  <a:pt x="13" y="69"/>
                </a:cubicBezTo>
                <a:cubicBezTo>
                  <a:pt x="15" y="69"/>
                  <a:pt x="15" y="69"/>
                  <a:pt x="15" y="69"/>
                </a:cubicBezTo>
                <a:cubicBezTo>
                  <a:pt x="16" y="69"/>
                  <a:pt x="16" y="69"/>
                  <a:pt x="16" y="69"/>
                </a:cubicBezTo>
                <a:cubicBezTo>
                  <a:pt x="16" y="63"/>
                  <a:pt x="16" y="63"/>
                  <a:pt x="16" y="63"/>
                </a:cubicBezTo>
                <a:cubicBezTo>
                  <a:pt x="11" y="60"/>
                  <a:pt x="7" y="56"/>
                  <a:pt x="5" y="51"/>
                </a:cubicBezTo>
                <a:cubicBezTo>
                  <a:pt x="2" y="46"/>
                  <a:pt x="0" y="40"/>
                  <a:pt x="0" y="34"/>
                </a:cubicBezTo>
                <a:cubicBezTo>
                  <a:pt x="0" y="25"/>
                  <a:pt x="4" y="16"/>
                  <a:pt x="10" y="10"/>
                </a:cubicBezTo>
                <a:cubicBezTo>
                  <a:pt x="16" y="4"/>
                  <a:pt x="24" y="0"/>
                  <a:pt x="33" y="0"/>
                </a:cubicBezTo>
                <a:close/>
                <a:moveTo>
                  <a:pt x="26" y="40"/>
                </a:moveTo>
                <a:cubicBezTo>
                  <a:pt x="27" y="41"/>
                  <a:pt x="27" y="41"/>
                  <a:pt x="28" y="41"/>
                </a:cubicBezTo>
                <a:cubicBezTo>
                  <a:pt x="28" y="41"/>
                  <a:pt x="29" y="41"/>
                  <a:pt x="30" y="40"/>
                </a:cubicBezTo>
                <a:cubicBezTo>
                  <a:pt x="30" y="39"/>
                  <a:pt x="30" y="39"/>
                  <a:pt x="30" y="39"/>
                </a:cubicBezTo>
                <a:cubicBezTo>
                  <a:pt x="31" y="40"/>
                  <a:pt x="31" y="40"/>
                  <a:pt x="31" y="40"/>
                </a:cubicBezTo>
                <a:cubicBezTo>
                  <a:pt x="32" y="41"/>
                  <a:pt x="32" y="41"/>
                  <a:pt x="33" y="41"/>
                </a:cubicBezTo>
                <a:cubicBezTo>
                  <a:pt x="34" y="41"/>
                  <a:pt x="35" y="41"/>
                  <a:pt x="35" y="40"/>
                </a:cubicBezTo>
                <a:cubicBezTo>
                  <a:pt x="36" y="39"/>
                  <a:pt x="36" y="39"/>
                  <a:pt x="36" y="39"/>
                </a:cubicBezTo>
                <a:cubicBezTo>
                  <a:pt x="36" y="40"/>
                  <a:pt x="36" y="40"/>
                  <a:pt x="36" y="40"/>
                </a:cubicBezTo>
                <a:cubicBezTo>
                  <a:pt x="37" y="41"/>
                  <a:pt x="38" y="41"/>
                  <a:pt x="39" y="41"/>
                </a:cubicBezTo>
                <a:cubicBezTo>
                  <a:pt x="40" y="41"/>
                  <a:pt x="41" y="41"/>
                  <a:pt x="42" y="40"/>
                </a:cubicBezTo>
                <a:cubicBezTo>
                  <a:pt x="43" y="38"/>
                  <a:pt x="43" y="38"/>
                  <a:pt x="43" y="38"/>
                </a:cubicBezTo>
                <a:cubicBezTo>
                  <a:pt x="46" y="40"/>
                  <a:pt x="46" y="40"/>
                  <a:pt x="46" y="40"/>
                </a:cubicBezTo>
                <a:cubicBezTo>
                  <a:pt x="39" y="52"/>
                  <a:pt x="39" y="52"/>
                  <a:pt x="39" y="52"/>
                </a:cubicBezTo>
                <a:cubicBezTo>
                  <a:pt x="39" y="67"/>
                  <a:pt x="39" y="67"/>
                  <a:pt x="39" y="67"/>
                </a:cubicBezTo>
                <a:cubicBezTo>
                  <a:pt x="44" y="66"/>
                  <a:pt x="44" y="66"/>
                  <a:pt x="44" y="66"/>
                </a:cubicBezTo>
                <a:cubicBezTo>
                  <a:pt x="44" y="60"/>
                  <a:pt x="44" y="60"/>
                  <a:pt x="44" y="60"/>
                </a:cubicBezTo>
                <a:cubicBezTo>
                  <a:pt x="44" y="58"/>
                  <a:pt x="44" y="58"/>
                  <a:pt x="44" y="58"/>
                </a:cubicBezTo>
                <a:cubicBezTo>
                  <a:pt x="46" y="57"/>
                  <a:pt x="46" y="57"/>
                  <a:pt x="46" y="57"/>
                </a:cubicBezTo>
                <a:cubicBezTo>
                  <a:pt x="50" y="55"/>
                  <a:pt x="54" y="52"/>
                  <a:pt x="56" y="47"/>
                </a:cubicBezTo>
                <a:cubicBezTo>
                  <a:pt x="59" y="44"/>
                  <a:pt x="60" y="39"/>
                  <a:pt x="60" y="34"/>
                </a:cubicBezTo>
                <a:cubicBezTo>
                  <a:pt x="60" y="27"/>
                  <a:pt x="57" y="20"/>
                  <a:pt x="52" y="15"/>
                </a:cubicBezTo>
                <a:cubicBezTo>
                  <a:pt x="47" y="10"/>
                  <a:pt x="41" y="7"/>
                  <a:pt x="33" y="7"/>
                </a:cubicBezTo>
                <a:cubicBezTo>
                  <a:pt x="26" y="7"/>
                  <a:pt x="19" y="10"/>
                  <a:pt x="15" y="15"/>
                </a:cubicBezTo>
                <a:cubicBezTo>
                  <a:pt x="10" y="20"/>
                  <a:pt x="7" y="27"/>
                  <a:pt x="7" y="34"/>
                </a:cubicBezTo>
                <a:cubicBezTo>
                  <a:pt x="7" y="39"/>
                  <a:pt x="8" y="44"/>
                  <a:pt x="11" y="48"/>
                </a:cubicBezTo>
                <a:cubicBezTo>
                  <a:pt x="13" y="52"/>
                  <a:pt x="17" y="55"/>
                  <a:pt x="21" y="58"/>
                </a:cubicBezTo>
                <a:cubicBezTo>
                  <a:pt x="23" y="59"/>
                  <a:pt x="23" y="59"/>
                  <a:pt x="23" y="59"/>
                </a:cubicBezTo>
                <a:cubicBezTo>
                  <a:pt x="23" y="61"/>
                  <a:pt x="23" y="61"/>
                  <a:pt x="23" y="61"/>
                </a:cubicBezTo>
                <a:cubicBezTo>
                  <a:pt x="23" y="67"/>
                  <a:pt x="23" y="67"/>
                  <a:pt x="23" y="67"/>
                </a:cubicBezTo>
                <a:cubicBezTo>
                  <a:pt x="29" y="67"/>
                  <a:pt x="29" y="67"/>
                  <a:pt x="29" y="67"/>
                </a:cubicBezTo>
                <a:cubicBezTo>
                  <a:pt x="29" y="52"/>
                  <a:pt x="29" y="52"/>
                  <a:pt x="29" y="52"/>
                </a:cubicBezTo>
                <a:cubicBezTo>
                  <a:pt x="22" y="40"/>
                  <a:pt x="22" y="40"/>
                  <a:pt x="22" y="40"/>
                </a:cubicBezTo>
                <a:cubicBezTo>
                  <a:pt x="25" y="38"/>
                  <a:pt x="25" y="38"/>
                  <a:pt x="25" y="38"/>
                </a:cubicBezTo>
                <a:cubicBezTo>
                  <a:pt x="26" y="40"/>
                  <a:pt x="26" y="40"/>
                  <a:pt x="26" y="40"/>
                </a:cubicBezTo>
                <a:close/>
                <a:moveTo>
                  <a:pt x="40" y="43"/>
                </a:moveTo>
                <a:cubicBezTo>
                  <a:pt x="40" y="43"/>
                  <a:pt x="40" y="43"/>
                  <a:pt x="39" y="43"/>
                </a:cubicBezTo>
                <a:cubicBezTo>
                  <a:pt x="38" y="43"/>
                  <a:pt x="37" y="43"/>
                  <a:pt x="36" y="42"/>
                </a:cubicBezTo>
                <a:cubicBezTo>
                  <a:pt x="35" y="42"/>
                  <a:pt x="34" y="43"/>
                  <a:pt x="33" y="43"/>
                </a:cubicBezTo>
                <a:cubicBezTo>
                  <a:pt x="32" y="43"/>
                  <a:pt x="31" y="42"/>
                  <a:pt x="30" y="42"/>
                </a:cubicBezTo>
                <a:cubicBezTo>
                  <a:pt x="29" y="42"/>
                  <a:pt x="28" y="43"/>
                  <a:pt x="28" y="43"/>
                </a:cubicBezTo>
                <a:cubicBezTo>
                  <a:pt x="27" y="43"/>
                  <a:pt x="27" y="43"/>
                  <a:pt x="27" y="42"/>
                </a:cubicBezTo>
                <a:cubicBezTo>
                  <a:pt x="32" y="50"/>
                  <a:pt x="32" y="50"/>
                  <a:pt x="32" y="50"/>
                </a:cubicBezTo>
                <a:cubicBezTo>
                  <a:pt x="32" y="51"/>
                  <a:pt x="32" y="51"/>
                  <a:pt x="32" y="51"/>
                </a:cubicBezTo>
                <a:cubicBezTo>
                  <a:pt x="32" y="51"/>
                  <a:pt x="32" y="51"/>
                  <a:pt x="32" y="51"/>
                </a:cubicBezTo>
                <a:cubicBezTo>
                  <a:pt x="32" y="67"/>
                  <a:pt x="32" y="67"/>
                  <a:pt x="32" y="67"/>
                </a:cubicBezTo>
                <a:cubicBezTo>
                  <a:pt x="35" y="67"/>
                  <a:pt x="35" y="67"/>
                  <a:pt x="35" y="67"/>
                </a:cubicBezTo>
                <a:cubicBezTo>
                  <a:pt x="35" y="51"/>
                  <a:pt x="35" y="51"/>
                  <a:pt x="35" y="51"/>
                </a:cubicBezTo>
                <a:cubicBezTo>
                  <a:pt x="35" y="51"/>
                  <a:pt x="35" y="51"/>
                  <a:pt x="35" y="51"/>
                </a:cubicBezTo>
                <a:cubicBezTo>
                  <a:pt x="35" y="50"/>
                  <a:pt x="35" y="50"/>
                  <a:pt x="35" y="50"/>
                </a:cubicBezTo>
                <a:cubicBezTo>
                  <a:pt x="40" y="43"/>
                  <a:pt x="40" y="43"/>
                  <a:pt x="40" y="43"/>
                </a:cubicBezTo>
                <a:close/>
                <a:moveTo>
                  <a:pt x="43" y="96"/>
                </a:moveTo>
                <a:cubicBezTo>
                  <a:pt x="24" y="98"/>
                  <a:pt x="24" y="98"/>
                  <a:pt x="24" y="98"/>
                </a:cubicBezTo>
                <a:cubicBezTo>
                  <a:pt x="25" y="103"/>
                  <a:pt x="29" y="106"/>
                  <a:pt x="34" y="106"/>
                </a:cubicBezTo>
                <a:cubicBezTo>
                  <a:pt x="39" y="106"/>
                  <a:pt x="43" y="102"/>
                  <a:pt x="43" y="97"/>
                </a:cubicBezTo>
                <a:cubicBezTo>
                  <a:pt x="43" y="97"/>
                  <a:pt x="43" y="97"/>
                  <a:pt x="43" y="96"/>
                </a:cubicBezTo>
                <a:close/>
                <a:moveTo>
                  <a:pt x="50" y="85"/>
                </a:moveTo>
                <a:cubicBezTo>
                  <a:pt x="17" y="88"/>
                  <a:pt x="17" y="88"/>
                  <a:pt x="17" y="88"/>
                </a:cubicBezTo>
                <a:cubicBezTo>
                  <a:pt x="17" y="89"/>
                  <a:pt x="17" y="89"/>
                  <a:pt x="17" y="89"/>
                </a:cubicBezTo>
                <a:cubicBezTo>
                  <a:pt x="17" y="89"/>
                  <a:pt x="17" y="90"/>
                  <a:pt x="17" y="90"/>
                </a:cubicBezTo>
                <a:cubicBezTo>
                  <a:pt x="50" y="87"/>
                  <a:pt x="50" y="87"/>
                  <a:pt x="50" y="87"/>
                </a:cubicBezTo>
                <a:cubicBezTo>
                  <a:pt x="50" y="87"/>
                  <a:pt x="50" y="86"/>
                  <a:pt x="50" y="86"/>
                </a:cubicBezTo>
                <a:cubicBezTo>
                  <a:pt x="50" y="86"/>
                  <a:pt x="50" y="86"/>
                  <a:pt x="50" y="85"/>
                </a:cubicBezTo>
                <a:close/>
                <a:moveTo>
                  <a:pt x="50" y="73"/>
                </a:moveTo>
                <a:cubicBezTo>
                  <a:pt x="17" y="76"/>
                  <a:pt x="17" y="76"/>
                  <a:pt x="17" y="76"/>
                </a:cubicBezTo>
                <a:cubicBezTo>
                  <a:pt x="17" y="76"/>
                  <a:pt x="17" y="76"/>
                  <a:pt x="17" y="77"/>
                </a:cubicBezTo>
                <a:cubicBezTo>
                  <a:pt x="17" y="77"/>
                  <a:pt x="17" y="77"/>
                  <a:pt x="17" y="77"/>
                </a:cubicBezTo>
                <a:cubicBezTo>
                  <a:pt x="50" y="74"/>
                  <a:pt x="50" y="74"/>
                  <a:pt x="50" y="74"/>
                </a:cubicBezTo>
                <a:cubicBezTo>
                  <a:pt x="50" y="74"/>
                  <a:pt x="50" y="74"/>
                  <a:pt x="50" y="73"/>
                </a:cubicBezTo>
                <a:cubicBezTo>
                  <a:pt x="50" y="73"/>
                  <a:pt x="50" y="73"/>
                  <a:pt x="50" y="73"/>
                </a:cubicBezTo>
                <a:close/>
              </a:path>
            </a:pathLst>
          </a:custGeom>
          <a:solidFill>
            <a:schemeClr val="accent3"/>
          </a:solidFill>
          <a:ln>
            <a:noFill/>
          </a:ln>
          <a:extLst/>
        </p:spPr>
        <p:txBody>
          <a:bodyPr vert="horz" wrap="square" lIns="96430" tIns="48216" rIns="96430" bIns="48216"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949">
              <a:solidFill>
                <a:prstClr val="black"/>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09" name="Freeform 1108"/>
          <p:cNvSpPr>
            <a:spLocks noEditPoints="1"/>
          </p:cNvSpPr>
          <p:nvPr/>
        </p:nvSpPr>
        <p:spPr bwMode="auto">
          <a:xfrm>
            <a:off x="6201008" y="3028616"/>
            <a:ext cx="436094" cy="444950"/>
          </a:xfrm>
          <a:custGeom>
            <a:avLst/>
            <a:gdLst>
              <a:gd name="T0" fmla="*/ 87 w 91"/>
              <a:gd name="T1" fmla="*/ 39 h 93"/>
              <a:gd name="T2" fmla="*/ 91 w 91"/>
              <a:gd name="T3" fmla="*/ 46 h 93"/>
              <a:gd name="T4" fmla="*/ 91 w 91"/>
              <a:gd name="T5" fmla="*/ 83 h 93"/>
              <a:gd name="T6" fmla="*/ 81 w 91"/>
              <a:gd name="T7" fmla="*/ 93 h 93"/>
              <a:gd name="T8" fmla="*/ 10 w 91"/>
              <a:gd name="T9" fmla="*/ 93 h 93"/>
              <a:gd name="T10" fmla="*/ 0 w 91"/>
              <a:gd name="T11" fmla="*/ 83 h 93"/>
              <a:gd name="T12" fmla="*/ 0 w 91"/>
              <a:gd name="T13" fmla="*/ 46 h 93"/>
              <a:gd name="T14" fmla="*/ 3 w 91"/>
              <a:gd name="T15" fmla="*/ 40 h 93"/>
              <a:gd name="T16" fmla="*/ 3 w 91"/>
              <a:gd name="T17" fmla="*/ 40 h 93"/>
              <a:gd name="T18" fmla="*/ 3 w 91"/>
              <a:gd name="T19" fmla="*/ 40 h 93"/>
              <a:gd name="T20" fmla="*/ 3 w 91"/>
              <a:gd name="T21" fmla="*/ 39 h 93"/>
              <a:gd name="T22" fmla="*/ 40 w 91"/>
              <a:gd name="T23" fmla="*/ 3 h 93"/>
              <a:gd name="T24" fmla="*/ 51 w 91"/>
              <a:gd name="T25" fmla="*/ 3 h 93"/>
              <a:gd name="T26" fmla="*/ 87 w 91"/>
              <a:gd name="T27" fmla="*/ 39 h 93"/>
              <a:gd name="T28" fmla="*/ 16 w 91"/>
              <a:gd name="T29" fmla="*/ 30 h 93"/>
              <a:gd name="T30" fmla="*/ 16 w 91"/>
              <a:gd name="T31" fmla="*/ 52 h 93"/>
              <a:gd name="T32" fmla="*/ 46 w 91"/>
              <a:gd name="T33" fmla="*/ 75 h 93"/>
              <a:gd name="T34" fmla="*/ 73 w 91"/>
              <a:gd name="T35" fmla="*/ 54 h 93"/>
              <a:gd name="T36" fmla="*/ 73 w 91"/>
              <a:gd name="T37" fmla="*/ 30 h 93"/>
              <a:gd name="T38" fmla="*/ 16 w 91"/>
              <a:gd name="T39" fmla="*/ 30 h 93"/>
              <a:gd name="T40" fmla="*/ 26 w 91"/>
              <a:gd name="T41" fmla="*/ 35 h 93"/>
              <a:gd name="T42" fmla="*/ 26 w 91"/>
              <a:gd name="T43" fmla="*/ 39 h 93"/>
              <a:gd name="T44" fmla="*/ 64 w 91"/>
              <a:gd name="T45" fmla="*/ 39 h 93"/>
              <a:gd name="T46" fmla="*/ 64 w 91"/>
              <a:gd name="T47" fmla="*/ 35 h 93"/>
              <a:gd name="T48" fmla="*/ 26 w 91"/>
              <a:gd name="T49" fmla="*/ 35 h 93"/>
              <a:gd name="T50" fmla="*/ 26 w 91"/>
              <a:gd name="T51" fmla="*/ 51 h 93"/>
              <a:gd name="T52" fmla="*/ 26 w 91"/>
              <a:gd name="T53" fmla="*/ 55 h 93"/>
              <a:gd name="T54" fmla="*/ 64 w 91"/>
              <a:gd name="T55" fmla="*/ 55 h 93"/>
              <a:gd name="T56" fmla="*/ 64 w 91"/>
              <a:gd name="T57" fmla="*/ 51 h 93"/>
              <a:gd name="T58" fmla="*/ 26 w 91"/>
              <a:gd name="T59" fmla="*/ 51 h 93"/>
              <a:gd name="T60" fmla="*/ 26 w 91"/>
              <a:gd name="T61" fmla="*/ 43 h 93"/>
              <a:gd name="T62" fmla="*/ 26 w 91"/>
              <a:gd name="T63" fmla="*/ 47 h 93"/>
              <a:gd name="T64" fmla="*/ 64 w 91"/>
              <a:gd name="T65" fmla="*/ 47 h 93"/>
              <a:gd name="T66" fmla="*/ 64 w 91"/>
              <a:gd name="T67" fmla="*/ 43 h 93"/>
              <a:gd name="T68" fmla="*/ 26 w 91"/>
              <a:gd name="T69" fmla="*/ 43 h 93"/>
              <a:gd name="T70" fmla="*/ 10 w 91"/>
              <a:gd name="T71" fmla="*/ 87 h 93"/>
              <a:gd name="T72" fmla="*/ 28 w 91"/>
              <a:gd name="T73" fmla="*/ 70 h 93"/>
              <a:gd name="T74" fmla="*/ 28 w 91"/>
              <a:gd name="T75" fmla="*/ 67 h 93"/>
              <a:gd name="T76" fmla="*/ 26 w 91"/>
              <a:gd name="T77" fmla="*/ 67 h 93"/>
              <a:gd name="T78" fmla="*/ 8 w 91"/>
              <a:gd name="T79" fmla="*/ 84 h 93"/>
              <a:gd name="T80" fmla="*/ 8 w 91"/>
              <a:gd name="T81" fmla="*/ 87 h 93"/>
              <a:gd name="T82" fmla="*/ 10 w 91"/>
              <a:gd name="T83" fmla="*/ 87 h 93"/>
              <a:gd name="T84" fmla="*/ 85 w 91"/>
              <a:gd name="T85" fmla="*/ 84 h 93"/>
              <a:gd name="T86" fmla="*/ 67 w 91"/>
              <a:gd name="T87" fmla="*/ 67 h 93"/>
              <a:gd name="T88" fmla="*/ 64 w 91"/>
              <a:gd name="T89" fmla="*/ 67 h 93"/>
              <a:gd name="T90" fmla="*/ 64 w 91"/>
              <a:gd name="T91" fmla="*/ 70 h 93"/>
              <a:gd name="T92" fmla="*/ 82 w 91"/>
              <a:gd name="T93" fmla="*/ 87 h 93"/>
              <a:gd name="T94" fmla="*/ 85 w 91"/>
              <a:gd name="T95" fmla="*/ 87 h 93"/>
              <a:gd name="T96" fmla="*/ 85 w 91"/>
              <a:gd name="T97" fmla="*/ 8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1" h="93">
                <a:moveTo>
                  <a:pt x="87" y="39"/>
                </a:moveTo>
                <a:cubicBezTo>
                  <a:pt x="89" y="40"/>
                  <a:pt x="91" y="43"/>
                  <a:pt x="91" y="46"/>
                </a:cubicBezTo>
                <a:cubicBezTo>
                  <a:pt x="91" y="83"/>
                  <a:pt x="91" y="83"/>
                  <a:pt x="91" y="83"/>
                </a:cubicBezTo>
                <a:cubicBezTo>
                  <a:pt x="91" y="89"/>
                  <a:pt x="86" y="93"/>
                  <a:pt x="81" y="93"/>
                </a:cubicBezTo>
                <a:cubicBezTo>
                  <a:pt x="10" y="93"/>
                  <a:pt x="10" y="93"/>
                  <a:pt x="10" y="93"/>
                </a:cubicBezTo>
                <a:cubicBezTo>
                  <a:pt x="5" y="93"/>
                  <a:pt x="0" y="89"/>
                  <a:pt x="0" y="83"/>
                </a:cubicBezTo>
                <a:cubicBezTo>
                  <a:pt x="0" y="46"/>
                  <a:pt x="0" y="46"/>
                  <a:pt x="0" y="46"/>
                </a:cubicBezTo>
                <a:cubicBezTo>
                  <a:pt x="0" y="44"/>
                  <a:pt x="1" y="41"/>
                  <a:pt x="3" y="40"/>
                </a:cubicBezTo>
                <a:cubicBezTo>
                  <a:pt x="3" y="40"/>
                  <a:pt x="3" y="40"/>
                  <a:pt x="3" y="40"/>
                </a:cubicBezTo>
                <a:cubicBezTo>
                  <a:pt x="3" y="40"/>
                  <a:pt x="3" y="40"/>
                  <a:pt x="3" y="40"/>
                </a:cubicBezTo>
                <a:cubicBezTo>
                  <a:pt x="3" y="40"/>
                  <a:pt x="3" y="40"/>
                  <a:pt x="3" y="39"/>
                </a:cubicBezTo>
                <a:cubicBezTo>
                  <a:pt x="40" y="3"/>
                  <a:pt x="40" y="3"/>
                  <a:pt x="40" y="3"/>
                </a:cubicBezTo>
                <a:cubicBezTo>
                  <a:pt x="43" y="0"/>
                  <a:pt x="47" y="0"/>
                  <a:pt x="51" y="3"/>
                </a:cubicBezTo>
                <a:cubicBezTo>
                  <a:pt x="87" y="39"/>
                  <a:pt x="87" y="39"/>
                  <a:pt x="87" y="39"/>
                </a:cubicBezTo>
                <a:close/>
                <a:moveTo>
                  <a:pt x="16" y="30"/>
                </a:moveTo>
                <a:cubicBezTo>
                  <a:pt x="16" y="52"/>
                  <a:pt x="16" y="52"/>
                  <a:pt x="16" y="52"/>
                </a:cubicBezTo>
                <a:cubicBezTo>
                  <a:pt x="46" y="75"/>
                  <a:pt x="46" y="75"/>
                  <a:pt x="46" y="75"/>
                </a:cubicBezTo>
                <a:cubicBezTo>
                  <a:pt x="73" y="54"/>
                  <a:pt x="73" y="54"/>
                  <a:pt x="73" y="54"/>
                </a:cubicBezTo>
                <a:cubicBezTo>
                  <a:pt x="73" y="30"/>
                  <a:pt x="73" y="30"/>
                  <a:pt x="73" y="30"/>
                </a:cubicBezTo>
                <a:cubicBezTo>
                  <a:pt x="16" y="30"/>
                  <a:pt x="16" y="30"/>
                  <a:pt x="16" y="30"/>
                </a:cubicBezTo>
                <a:close/>
                <a:moveTo>
                  <a:pt x="26" y="35"/>
                </a:moveTo>
                <a:cubicBezTo>
                  <a:pt x="26" y="39"/>
                  <a:pt x="26" y="39"/>
                  <a:pt x="26" y="39"/>
                </a:cubicBezTo>
                <a:cubicBezTo>
                  <a:pt x="64" y="39"/>
                  <a:pt x="64" y="39"/>
                  <a:pt x="64" y="39"/>
                </a:cubicBezTo>
                <a:cubicBezTo>
                  <a:pt x="64" y="35"/>
                  <a:pt x="64" y="35"/>
                  <a:pt x="64" y="35"/>
                </a:cubicBezTo>
                <a:cubicBezTo>
                  <a:pt x="26" y="35"/>
                  <a:pt x="26" y="35"/>
                  <a:pt x="26" y="35"/>
                </a:cubicBezTo>
                <a:close/>
                <a:moveTo>
                  <a:pt x="26" y="51"/>
                </a:moveTo>
                <a:cubicBezTo>
                  <a:pt x="26" y="55"/>
                  <a:pt x="26" y="55"/>
                  <a:pt x="26" y="55"/>
                </a:cubicBezTo>
                <a:cubicBezTo>
                  <a:pt x="64" y="55"/>
                  <a:pt x="64" y="55"/>
                  <a:pt x="64" y="55"/>
                </a:cubicBezTo>
                <a:cubicBezTo>
                  <a:pt x="64" y="51"/>
                  <a:pt x="64" y="51"/>
                  <a:pt x="64" y="51"/>
                </a:cubicBezTo>
                <a:cubicBezTo>
                  <a:pt x="26" y="51"/>
                  <a:pt x="26" y="51"/>
                  <a:pt x="26" y="51"/>
                </a:cubicBezTo>
                <a:close/>
                <a:moveTo>
                  <a:pt x="26" y="43"/>
                </a:moveTo>
                <a:cubicBezTo>
                  <a:pt x="26" y="47"/>
                  <a:pt x="26" y="47"/>
                  <a:pt x="26" y="47"/>
                </a:cubicBezTo>
                <a:cubicBezTo>
                  <a:pt x="64" y="47"/>
                  <a:pt x="64" y="47"/>
                  <a:pt x="64" y="47"/>
                </a:cubicBezTo>
                <a:cubicBezTo>
                  <a:pt x="64" y="43"/>
                  <a:pt x="64" y="43"/>
                  <a:pt x="64" y="43"/>
                </a:cubicBezTo>
                <a:cubicBezTo>
                  <a:pt x="26" y="43"/>
                  <a:pt x="26" y="43"/>
                  <a:pt x="26" y="43"/>
                </a:cubicBezTo>
                <a:close/>
                <a:moveTo>
                  <a:pt x="10" y="87"/>
                </a:moveTo>
                <a:cubicBezTo>
                  <a:pt x="28" y="70"/>
                  <a:pt x="28" y="70"/>
                  <a:pt x="28" y="70"/>
                </a:cubicBezTo>
                <a:cubicBezTo>
                  <a:pt x="29" y="69"/>
                  <a:pt x="29" y="68"/>
                  <a:pt x="28" y="67"/>
                </a:cubicBezTo>
                <a:cubicBezTo>
                  <a:pt x="28" y="66"/>
                  <a:pt x="27" y="66"/>
                  <a:pt x="26" y="67"/>
                </a:cubicBezTo>
                <a:cubicBezTo>
                  <a:pt x="8" y="84"/>
                  <a:pt x="8" y="84"/>
                  <a:pt x="8" y="84"/>
                </a:cubicBezTo>
                <a:cubicBezTo>
                  <a:pt x="7" y="85"/>
                  <a:pt x="7" y="86"/>
                  <a:pt x="8" y="87"/>
                </a:cubicBezTo>
                <a:cubicBezTo>
                  <a:pt x="8" y="88"/>
                  <a:pt x="10" y="88"/>
                  <a:pt x="10" y="87"/>
                </a:cubicBezTo>
                <a:close/>
                <a:moveTo>
                  <a:pt x="85" y="84"/>
                </a:moveTo>
                <a:cubicBezTo>
                  <a:pt x="67" y="67"/>
                  <a:pt x="67" y="67"/>
                  <a:pt x="67" y="67"/>
                </a:cubicBezTo>
                <a:cubicBezTo>
                  <a:pt x="66" y="66"/>
                  <a:pt x="65" y="66"/>
                  <a:pt x="64" y="67"/>
                </a:cubicBezTo>
                <a:cubicBezTo>
                  <a:pt x="63" y="68"/>
                  <a:pt x="63" y="69"/>
                  <a:pt x="64" y="70"/>
                </a:cubicBezTo>
                <a:cubicBezTo>
                  <a:pt x="82" y="87"/>
                  <a:pt x="82" y="87"/>
                  <a:pt x="82" y="87"/>
                </a:cubicBezTo>
                <a:cubicBezTo>
                  <a:pt x="83" y="88"/>
                  <a:pt x="84" y="88"/>
                  <a:pt x="85" y="87"/>
                </a:cubicBezTo>
                <a:cubicBezTo>
                  <a:pt x="85" y="86"/>
                  <a:pt x="85" y="85"/>
                  <a:pt x="85" y="84"/>
                </a:cubicBezTo>
                <a:close/>
              </a:path>
            </a:pathLst>
          </a:custGeom>
          <a:solidFill>
            <a:schemeClr val="accent1"/>
          </a:solidFill>
          <a:ln>
            <a:noFill/>
          </a:ln>
        </p:spPr>
        <p:txBody>
          <a:bodyPr vert="horz" wrap="square" lIns="96430" tIns="48216" rIns="96430" bIns="48216"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949">
              <a:solidFill>
                <a:prstClr val="black"/>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10" name="Freeform 1109"/>
          <p:cNvSpPr>
            <a:spLocks noEditPoints="1"/>
          </p:cNvSpPr>
          <p:nvPr/>
        </p:nvSpPr>
        <p:spPr bwMode="auto">
          <a:xfrm>
            <a:off x="8913478" y="4195083"/>
            <a:ext cx="566702" cy="263429"/>
          </a:xfrm>
          <a:custGeom>
            <a:avLst/>
            <a:gdLst>
              <a:gd name="T0" fmla="*/ 49 w 256"/>
              <a:gd name="T1" fmla="*/ 0 h 119"/>
              <a:gd name="T2" fmla="*/ 49 w 256"/>
              <a:gd name="T3" fmla="*/ 0 h 119"/>
              <a:gd name="T4" fmla="*/ 51 w 256"/>
              <a:gd name="T5" fmla="*/ 0 h 119"/>
              <a:gd name="T6" fmla="*/ 51 w 256"/>
              <a:gd name="T7" fmla="*/ 0 h 119"/>
              <a:gd name="T8" fmla="*/ 151 w 256"/>
              <a:gd name="T9" fmla="*/ 0 h 119"/>
              <a:gd name="T10" fmla="*/ 170 w 256"/>
              <a:gd name="T11" fmla="*/ 22 h 119"/>
              <a:gd name="T12" fmla="*/ 215 w 256"/>
              <a:gd name="T13" fmla="*/ 22 h 119"/>
              <a:gd name="T14" fmla="*/ 256 w 256"/>
              <a:gd name="T15" fmla="*/ 67 h 119"/>
              <a:gd name="T16" fmla="*/ 243 w 256"/>
              <a:gd name="T17" fmla="*/ 67 h 119"/>
              <a:gd name="T18" fmla="*/ 243 w 256"/>
              <a:gd name="T19" fmla="*/ 110 h 119"/>
              <a:gd name="T20" fmla="*/ 243 w 256"/>
              <a:gd name="T21" fmla="*/ 119 h 119"/>
              <a:gd name="T22" fmla="*/ 235 w 256"/>
              <a:gd name="T23" fmla="*/ 119 h 119"/>
              <a:gd name="T24" fmla="*/ 17 w 256"/>
              <a:gd name="T25" fmla="*/ 119 h 119"/>
              <a:gd name="T26" fmla="*/ 10 w 256"/>
              <a:gd name="T27" fmla="*/ 119 h 119"/>
              <a:gd name="T28" fmla="*/ 10 w 256"/>
              <a:gd name="T29" fmla="*/ 110 h 119"/>
              <a:gd name="T30" fmla="*/ 10 w 256"/>
              <a:gd name="T31" fmla="*/ 67 h 119"/>
              <a:gd name="T32" fmla="*/ 6 w 256"/>
              <a:gd name="T33" fmla="*/ 67 h 119"/>
              <a:gd name="T34" fmla="*/ 0 w 256"/>
              <a:gd name="T35" fmla="*/ 54 h 119"/>
              <a:gd name="T36" fmla="*/ 49 w 256"/>
              <a:gd name="T37" fmla="*/ 2 h 119"/>
              <a:gd name="T38" fmla="*/ 49 w 256"/>
              <a:gd name="T39" fmla="*/ 0 h 119"/>
              <a:gd name="T40" fmla="*/ 49 w 256"/>
              <a:gd name="T41" fmla="*/ 0 h 119"/>
              <a:gd name="T42" fmla="*/ 204 w 256"/>
              <a:gd name="T43" fmla="*/ 67 h 119"/>
              <a:gd name="T44" fmla="*/ 204 w 256"/>
              <a:gd name="T45" fmla="*/ 89 h 119"/>
              <a:gd name="T46" fmla="*/ 187 w 256"/>
              <a:gd name="T47" fmla="*/ 89 h 119"/>
              <a:gd name="T48" fmla="*/ 187 w 256"/>
              <a:gd name="T49" fmla="*/ 67 h 119"/>
              <a:gd name="T50" fmla="*/ 170 w 256"/>
              <a:gd name="T51" fmla="*/ 67 h 119"/>
              <a:gd name="T52" fmla="*/ 159 w 256"/>
              <a:gd name="T53" fmla="*/ 54 h 119"/>
              <a:gd name="T54" fmla="*/ 97 w 256"/>
              <a:gd name="T55" fmla="*/ 54 h 119"/>
              <a:gd name="T56" fmla="*/ 60 w 256"/>
              <a:gd name="T57" fmla="*/ 13 h 119"/>
              <a:gd name="T58" fmla="*/ 23 w 256"/>
              <a:gd name="T59" fmla="*/ 52 h 119"/>
              <a:gd name="T60" fmla="*/ 26 w 256"/>
              <a:gd name="T61" fmla="*/ 52 h 119"/>
              <a:gd name="T62" fmla="*/ 26 w 256"/>
              <a:gd name="T63" fmla="*/ 60 h 119"/>
              <a:gd name="T64" fmla="*/ 26 w 256"/>
              <a:gd name="T65" fmla="*/ 101 h 119"/>
              <a:gd name="T66" fmla="*/ 101 w 256"/>
              <a:gd name="T67" fmla="*/ 101 h 119"/>
              <a:gd name="T68" fmla="*/ 101 w 256"/>
              <a:gd name="T69" fmla="*/ 63 h 119"/>
              <a:gd name="T70" fmla="*/ 123 w 256"/>
              <a:gd name="T71" fmla="*/ 63 h 119"/>
              <a:gd name="T72" fmla="*/ 123 w 256"/>
              <a:gd name="T73" fmla="*/ 101 h 119"/>
              <a:gd name="T74" fmla="*/ 228 w 256"/>
              <a:gd name="T75" fmla="*/ 101 h 119"/>
              <a:gd name="T76" fmla="*/ 226 w 256"/>
              <a:gd name="T77" fmla="*/ 67 h 119"/>
              <a:gd name="T78" fmla="*/ 204 w 256"/>
              <a:gd name="T79" fmla="*/ 67 h 119"/>
              <a:gd name="T80" fmla="*/ 204 w 256"/>
              <a:gd name="T81" fmla="*/ 67 h 119"/>
              <a:gd name="T82" fmla="*/ 140 w 256"/>
              <a:gd name="T83" fmla="*/ 65 h 119"/>
              <a:gd name="T84" fmla="*/ 140 w 256"/>
              <a:gd name="T85" fmla="*/ 89 h 119"/>
              <a:gd name="T86" fmla="*/ 157 w 256"/>
              <a:gd name="T87" fmla="*/ 89 h 119"/>
              <a:gd name="T88" fmla="*/ 157 w 256"/>
              <a:gd name="T89" fmla="*/ 65 h 119"/>
              <a:gd name="T90" fmla="*/ 140 w 256"/>
              <a:gd name="T91" fmla="*/ 65 h 119"/>
              <a:gd name="T92" fmla="*/ 140 w 256"/>
              <a:gd name="T93" fmla="*/ 65 h 119"/>
              <a:gd name="T94" fmla="*/ 49 w 256"/>
              <a:gd name="T95" fmla="*/ 65 h 119"/>
              <a:gd name="T96" fmla="*/ 49 w 256"/>
              <a:gd name="T97" fmla="*/ 89 h 119"/>
              <a:gd name="T98" fmla="*/ 66 w 256"/>
              <a:gd name="T99" fmla="*/ 89 h 119"/>
              <a:gd name="T100" fmla="*/ 66 w 256"/>
              <a:gd name="T101" fmla="*/ 65 h 119"/>
              <a:gd name="T102" fmla="*/ 49 w 256"/>
              <a:gd name="T103" fmla="*/ 65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6" h="119">
                <a:moveTo>
                  <a:pt x="49" y="0"/>
                </a:moveTo>
                <a:lnTo>
                  <a:pt x="49" y="0"/>
                </a:lnTo>
                <a:lnTo>
                  <a:pt x="51" y="0"/>
                </a:lnTo>
                <a:lnTo>
                  <a:pt x="51" y="0"/>
                </a:lnTo>
                <a:lnTo>
                  <a:pt x="151" y="0"/>
                </a:lnTo>
                <a:lnTo>
                  <a:pt x="170" y="22"/>
                </a:lnTo>
                <a:lnTo>
                  <a:pt x="215" y="22"/>
                </a:lnTo>
                <a:lnTo>
                  <a:pt x="256" y="67"/>
                </a:lnTo>
                <a:lnTo>
                  <a:pt x="243" y="67"/>
                </a:lnTo>
                <a:lnTo>
                  <a:pt x="243" y="110"/>
                </a:lnTo>
                <a:lnTo>
                  <a:pt x="243" y="119"/>
                </a:lnTo>
                <a:lnTo>
                  <a:pt x="235" y="119"/>
                </a:lnTo>
                <a:lnTo>
                  <a:pt x="17" y="119"/>
                </a:lnTo>
                <a:lnTo>
                  <a:pt x="10" y="119"/>
                </a:lnTo>
                <a:lnTo>
                  <a:pt x="10" y="110"/>
                </a:lnTo>
                <a:lnTo>
                  <a:pt x="10" y="67"/>
                </a:lnTo>
                <a:lnTo>
                  <a:pt x="6" y="67"/>
                </a:lnTo>
                <a:lnTo>
                  <a:pt x="0" y="54"/>
                </a:lnTo>
                <a:lnTo>
                  <a:pt x="49" y="2"/>
                </a:lnTo>
                <a:lnTo>
                  <a:pt x="49" y="0"/>
                </a:lnTo>
                <a:lnTo>
                  <a:pt x="49" y="0"/>
                </a:lnTo>
                <a:close/>
                <a:moveTo>
                  <a:pt x="204" y="67"/>
                </a:moveTo>
                <a:lnTo>
                  <a:pt x="204" y="89"/>
                </a:lnTo>
                <a:lnTo>
                  <a:pt x="187" y="89"/>
                </a:lnTo>
                <a:lnTo>
                  <a:pt x="187" y="67"/>
                </a:lnTo>
                <a:lnTo>
                  <a:pt x="170" y="67"/>
                </a:lnTo>
                <a:lnTo>
                  <a:pt x="159" y="54"/>
                </a:lnTo>
                <a:lnTo>
                  <a:pt x="97" y="54"/>
                </a:lnTo>
                <a:lnTo>
                  <a:pt x="60" y="13"/>
                </a:lnTo>
                <a:lnTo>
                  <a:pt x="23" y="52"/>
                </a:lnTo>
                <a:lnTo>
                  <a:pt x="26" y="52"/>
                </a:lnTo>
                <a:lnTo>
                  <a:pt x="26" y="60"/>
                </a:lnTo>
                <a:lnTo>
                  <a:pt x="26" y="101"/>
                </a:lnTo>
                <a:lnTo>
                  <a:pt x="101" y="101"/>
                </a:lnTo>
                <a:lnTo>
                  <a:pt x="101" y="63"/>
                </a:lnTo>
                <a:lnTo>
                  <a:pt x="123" y="63"/>
                </a:lnTo>
                <a:lnTo>
                  <a:pt x="123" y="101"/>
                </a:lnTo>
                <a:lnTo>
                  <a:pt x="228" y="101"/>
                </a:lnTo>
                <a:lnTo>
                  <a:pt x="226" y="67"/>
                </a:lnTo>
                <a:lnTo>
                  <a:pt x="204" y="67"/>
                </a:lnTo>
                <a:lnTo>
                  <a:pt x="204" y="67"/>
                </a:lnTo>
                <a:close/>
                <a:moveTo>
                  <a:pt x="140" y="65"/>
                </a:moveTo>
                <a:lnTo>
                  <a:pt x="140" y="89"/>
                </a:lnTo>
                <a:lnTo>
                  <a:pt x="157" y="89"/>
                </a:lnTo>
                <a:lnTo>
                  <a:pt x="157" y="65"/>
                </a:lnTo>
                <a:lnTo>
                  <a:pt x="140" y="65"/>
                </a:lnTo>
                <a:lnTo>
                  <a:pt x="140" y="65"/>
                </a:lnTo>
                <a:close/>
                <a:moveTo>
                  <a:pt x="49" y="65"/>
                </a:moveTo>
                <a:lnTo>
                  <a:pt x="49" y="89"/>
                </a:lnTo>
                <a:lnTo>
                  <a:pt x="66" y="89"/>
                </a:lnTo>
                <a:lnTo>
                  <a:pt x="66" y="65"/>
                </a:lnTo>
                <a:lnTo>
                  <a:pt x="49" y="65"/>
                </a:lnTo>
                <a:close/>
              </a:path>
            </a:pathLst>
          </a:custGeom>
          <a:solidFill>
            <a:schemeClr val="accent4"/>
          </a:solidFill>
          <a:ln>
            <a:noFill/>
          </a:ln>
          <a:extLst/>
        </p:spPr>
        <p:txBody>
          <a:bodyPr vert="horz" wrap="square" lIns="96430" tIns="48216" rIns="96430" bIns="48216"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949">
              <a:solidFill>
                <a:prstClr val="black"/>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11" name="Freeform 1110"/>
          <p:cNvSpPr>
            <a:spLocks noEditPoints="1"/>
          </p:cNvSpPr>
          <p:nvPr/>
        </p:nvSpPr>
        <p:spPr bwMode="auto">
          <a:xfrm>
            <a:off x="9038757" y="2991585"/>
            <a:ext cx="441422" cy="514011"/>
          </a:xfrm>
          <a:custGeom>
            <a:avLst/>
            <a:gdLst>
              <a:gd name="T0" fmla="*/ 233 w 233"/>
              <a:gd name="T1" fmla="*/ 118 h 271"/>
              <a:gd name="T2" fmla="*/ 205 w 233"/>
              <a:gd name="T3" fmla="*/ 262 h 271"/>
              <a:gd name="T4" fmla="*/ 200 w 233"/>
              <a:gd name="T5" fmla="*/ 271 h 271"/>
              <a:gd name="T6" fmla="*/ 175 w 233"/>
              <a:gd name="T7" fmla="*/ 262 h 271"/>
              <a:gd name="T8" fmla="*/ 57 w 233"/>
              <a:gd name="T9" fmla="*/ 271 h 271"/>
              <a:gd name="T10" fmla="*/ 32 w 233"/>
              <a:gd name="T11" fmla="*/ 262 h 271"/>
              <a:gd name="T12" fmla="*/ 0 w 233"/>
              <a:gd name="T13" fmla="*/ 234 h 271"/>
              <a:gd name="T14" fmla="*/ 28 w 233"/>
              <a:gd name="T15" fmla="*/ 90 h 271"/>
              <a:gd name="T16" fmla="*/ 56 w 233"/>
              <a:gd name="T17" fmla="*/ 20 h 271"/>
              <a:gd name="T18" fmla="*/ 122 w 233"/>
              <a:gd name="T19" fmla="*/ 0 h 271"/>
              <a:gd name="T20" fmla="*/ 103 w 233"/>
              <a:gd name="T21" fmla="*/ 65 h 271"/>
              <a:gd name="T22" fmla="*/ 61 w 233"/>
              <a:gd name="T23" fmla="*/ 84 h 271"/>
              <a:gd name="T24" fmla="*/ 43 w 233"/>
              <a:gd name="T25" fmla="*/ 31 h 271"/>
              <a:gd name="T26" fmla="*/ 80 w 233"/>
              <a:gd name="T27" fmla="*/ 137 h 271"/>
              <a:gd name="T28" fmla="*/ 55 w 233"/>
              <a:gd name="T29" fmla="*/ 181 h 271"/>
              <a:gd name="T30" fmla="*/ 80 w 233"/>
              <a:gd name="T31" fmla="*/ 137 h 271"/>
              <a:gd name="T32" fmla="*/ 180 w 233"/>
              <a:gd name="T33" fmla="*/ 126 h 271"/>
              <a:gd name="T34" fmla="*/ 214 w 233"/>
              <a:gd name="T35" fmla="*/ 119 h 271"/>
              <a:gd name="T36" fmla="*/ 196 w 233"/>
              <a:gd name="T37" fmla="*/ 205 h 271"/>
              <a:gd name="T38" fmla="*/ 196 w 233"/>
              <a:gd name="T39" fmla="*/ 225 h 271"/>
              <a:gd name="T40" fmla="*/ 196 w 233"/>
              <a:gd name="T41" fmla="*/ 205 h 271"/>
              <a:gd name="T42" fmla="*/ 187 w 233"/>
              <a:gd name="T43" fmla="*/ 185 h 271"/>
              <a:gd name="T44" fmla="*/ 206 w 233"/>
              <a:gd name="T45" fmla="*/ 185 h 271"/>
              <a:gd name="T46" fmla="*/ 180 w 233"/>
              <a:gd name="T47" fmla="*/ 151 h 271"/>
              <a:gd name="T48" fmla="*/ 214 w 233"/>
              <a:gd name="T49" fmla="*/ 158 h 271"/>
              <a:gd name="T50" fmla="*/ 180 w 233"/>
              <a:gd name="T51" fmla="*/ 151 h 271"/>
              <a:gd name="T52" fmla="*/ 180 w 233"/>
              <a:gd name="T53" fmla="*/ 147 h 271"/>
              <a:gd name="T54" fmla="*/ 214 w 233"/>
              <a:gd name="T55" fmla="*/ 141 h 271"/>
              <a:gd name="T56" fmla="*/ 180 w 233"/>
              <a:gd name="T57" fmla="*/ 130 h 271"/>
              <a:gd name="T58" fmla="*/ 214 w 233"/>
              <a:gd name="T59" fmla="*/ 136 h 271"/>
              <a:gd name="T60" fmla="*/ 180 w 233"/>
              <a:gd name="T61" fmla="*/ 130 h 271"/>
              <a:gd name="T62" fmla="*/ 34 w 233"/>
              <a:gd name="T63" fmla="*/ 159 h 271"/>
              <a:gd name="T64" fmla="*/ 71 w 233"/>
              <a:gd name="T65" fmla="*/ 226 h 271"/>
              <a:gd name="T66" fmla="*/ 170 w 233"/>
              <a:gd name="T67" fmla="*/ 189 h 271"/>
              <a:gd name="T68" fmla="*/ 133 w 233"/>
              <a:gd name="T69" fmla="*/ 122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3" h="271">
                <a:moveTo>
                  <a:pt x="205" y="90"/>
                </a:moveTo>
                <a:cubicBezTo>
                  <a:pt x="221" y="90"/>
                  <a:pt x="233" y="103"/>
                  <a:pt x="233" y="118"/>
                </a:cubicBezTo>
                <a:cubicBezTo>
                  <a:pt x="233" y="234"/>
                  <a:pt x="233" y="234"/>
                  <a:pt x="233" y="234"/>
                </a:cubicBezTo>
                <a:cubicBezTo>
                  <a:pt x="233" y="250"/>
                  <a:pt x="221" y="262"/>
                  <a:pt x="205" y="262"/>
                </a:cubicBezTo>
                <a:cubicBezTo>
                  <a:pt x="200" y="262"/>
                  <a:pt x="200" y="262"/>
                  <a:pt x="200" y="262"/>
                </a:cubicBezTo>
                <a:cubicBezTo>
                  <a:pt x="200" y="271"/>
                  <a:pt x="200" y="271"/>
                  <a:pt x="200" y="271"/>
                </a:cubicBezTo>
                <a:cubicBezTo>
                  <a:pt x="175" y="271"/>
                  <a:pt x="175" y="271"/>
                  <a:pt x="175" y="271"/>
                </a:cubicBezTo>
                <a:cubicBezTo>
                  <a:pt x="175" y="262"/>
                  <a:pt x="175" y="262"/>
                  <a:pt x="175" y="262"/>
                </a:cubicBezTo>
                <a:cubicBezTo>
                  <a:pt x="57" y="262"/>
                  <a:pt x="57" y="262"/>
                  <a:pt x="57" y="262"/>
                </a:cubicBezTo>
                <a:cubicBezTo>
                  <a:pt x="57" y="271"/>
                  <a:pt x="57" y="271"/>
                  <a:pt x="57" y="271"/>
                </a:cubicBezTo>
                <a:cubicBezTo>
                  <a:pt x="32" y="271"/>
                  <a:pt x="32" y="271"/>
                  <a:pt x="32" y="271"/>
                </a:cubicBezTo>
                <a:cubicBezTo>
                  <a:pt x="32" y="262"/>
                  <a:pt x="32" y="262"/>
                  <a:pt x="32" y="262"/>
                </a:cubicBezTo>
                <a:cubicBezTo>
                  <a:pt x="28" y="262"/>
                  <a:pt x="28" y="262"/>
                  <a:pt x="28" y="262"/>
                </a:cubicBezTo>
                <a:cubicBezTo>
                  <a:pt x="13" y="262"/>
                  <a:pt x="0" y="250"/>
                  <a:pt x="0" y="234"/>
                </a:cubicBezTo>
                <a:cubicBezTo>
                  <a:pt x="0" y="118"/>
                  <a:pt x="0" y="118"/>
                  <a:pt x="0" y="118"/>
                </a:cubicBezTo>
                <a:cubicBezTo>
                  <a:pt x="0" y="103"/>
                  <a:pt x="13" y="90"/>
                  <a:pt x="28" y="90"/>
                </a:cubicBezTo>
                <a:cubicBezTo>
                  <a:pt x="91" y="90"/>
                  <a:pt x="155" y="90"/>
                  <a:pt x="205" y="90"/>
                </a:cubicBezTo>
                <a:close/>
                <a:moveTo>
                  <a:pt x="56" y="20"/>
                </a:moveTo>
                <a:cubicBezTo>
                  <a:pt x="87" y="57"/>
                  <a:pt x="87" y="57"/>
                  <a:pt x="87" y="57"/>
                </a:cubicBezTo>
                <a:cubicBezTo>
                  <a:pt x="122" y="0"/>
                  <a:pt x="122" y="0"/>
                  <a:pt x="122" y="0"/>
                </a:cubicBezTo>
                <a:cubicBezTo>
                  <a:pt x="137" y="9"/>
                  <a:pt x="137" y="9"/>
                  <a:pt x="137" y="9"/>
                </a:cubicBezTo>
                <a:cubicBezTo>
                  <a:pt x="103" y="65"/>
                  <a:pt x="103" y="65"/>
                  <a:pt x="103" y="65"/>
                </a:cubicBezTo>
                <a:cubicBezTo>
                  <a:pt x="110" y="69"/>
                  <a:pt x="114" y="76"/>
                  <a:pt x="116" y="84"/>
                </a:cubicBezTo>
                <a:cubicBezTo>
                  <a:pt x="61" y="84"/>
                  <a:pt x="61" y="84"/>
                  <a:pt x="61" y="84"/>
                </a:cubicBezTo>
                <a:cubicBezTo>
                  <a:pt x="62" y="77"/>
                  <a:pt x="66" y="70"/>
                  <a:pt x="72" y="66"/>
                </a:cubicBezTo>
                <a:cubicBezTo>
                  <a:pt x="43" y="31"/>
                  <a:pt x="43" y="31"/>
                  <a:pt x="43" y="31"/>
                </a:cubicBezTo>
                <a:cubicBezTo>
                  <a:pt x="56" y="20"/>
                  <a:pt x="56" y="20"/>
                  <a:pt x="56" y="20"/>
                </a:cubicBezTo>
                <a:close/>
                <a:moveTo>
                  <a:pt x="80" y="137"/>
                </a:moveTo>
                <a:cubicBezTo>
                  <a:pt x="71" y="132"/>
                  <a:pt x="58" y="137"/>
                  <a:pt x="51" y="149"/>
                </a:cubicBezTo>
                <a:cubicBezTo>
                  <a:pt x="44" y="161"/>
                  <a:pt x="46" y="175"/>
                  <a:pt x="55" y="181"/>
                </a:cubicBezTo>
                <a:cubicBezTo>
                  <a:pt x="64" y="186"/>
                  <a:pt x="69" y="175"/>
                  <a:pt x="76" y="163"/>
                </a:cubicBezTo>
                <a:cubicBezTo>
                  <a:pt x="83" y="151"/>
                  <a:pt x="89" y="142"/>
                  <a:pt x="80" y="137"/>
                </a:cubicBezTo>
                <a:close/>
                <a:moveTo>
                  <a:pt x="180" y="119"/>
                </a:moveTo>
                <a:cubicBezTo>
                  <a:pt x="180" y="126"/>
                  <a:pt x="180" y="126"/>
                  <a:pt x="180" y="126"/>
                </a:cubicBezTo>
                <a:cubicBezTo>
                  <a:pt x="214" y="126"/>
                  <a:pt x="214" y="126"/>
                  <a:pt x="214" y="126"/>
                </a:cubicBezTo>
                <a:cubicBezTo>
                  <a:pt x="214" y="119"/>
                  <a:pt x="214" y="119"/>
                  <a:pt x="214" y="119"/>
                </a:cubicBezTo>
                <a:cubicBezTo>
                  <a:pt x="180" y="119"/>
                  <a:pt x="180" y="119"/>
                  <a:pt x="180" y="119"/>
                </a:cubicBezTo>
                <a:close/>
                <a:moveTo>
                  <a:pt x="196" y="205"/>
                </a:moveTo>
                <a:cubicBezTo>
                  <a:pt x="191" y="205"/>
                  <a:pt x="187" y="210"/>
                  <a:pt x="187" y="215"/>
                </a:cubicBezTo>
                <a:cubicBezTo>
                  <a:pt x="187" y="220"/>
                  <a:pt x="191" y="225"/>
                  <a:pt x="196" y="225"/>
                </a:cubicBezTo>
                <a:cubicBezTo>
                  <a:pt x="202" y="225"/>
                  <a:pt x="206" y="220"/>
                  <a:pt x="206" y="215"/>
                </a:cubicBezTo>
                <a:cubicBezTo>
                  <a:pt x="206" y="210"/>
                  <a:pt x="202" y="205"/>
                  <a:pt x="196" y="205"/>
                </a:cubicBezTo>
                <a:close/>
                <a:moveTo>
                  <a:pt x="196" y="176"/>
                </a:moveTo>
                <a:cubicBezTo>
                  <a:pt x="191" y="176"/>
                  <a:pt x="187" y="180"/>
                  <a:pt x="187" y="185"/>
                </a:cubicBezTo>
                <a:cubicBezTo>
                  <a:pt x="187" y="191"/>
                  <a:pt x="191" y="195"/>
                  <a:pt x="196" y="195"/>
                </a:cubicBezTo>
                <a:cubicBezTo>
                  <a:pt x="202" y="195"/>
                  <a:pt x="206" y="191"/>
                  <a:pt x="206" y="185"/>
                </a:cubicBezTo>
                <a:cubicBezTo>
                  <a:pt x="206" y="180"/>
                  <a:pt x="202" y="176"/>
                  <a:pt x="196" y="176"/>
                </a:cubicBezTo>
                <a:close/>
                <a:moveTo>
                  <a:pt x="180" y="151"/>
                </a:moveTo>
                <a:cubicBezTo>
                  <a:pt x="180" y="158"/>
                  <a:pt x="180" y="158"/>
                  <a:pt x="180" y="158"/>
                </a:cubicBezTo>
                <a:cubicBezTo>
                  <a:pt x="214" y="158"/>
                  <a:pt x="214" y="158"/>
                  <a:pt x="214" y="158"/>
                </a:cubicBezTo>
                <a:cubicBezTo>
                  <a:pt x="214" y="151"/>
                  <a:pt x="214" y="151"/>
                  <a:pt x="214" y="151"/>
                </a:cubicBezTo>
                <a:cubicBezTo>
                  <a:pt x="180" y="151"/>
                  <a:pt x="180" y="151"/>
                  <a:pt x="180" y="151"/>
                </a:cubicBezTo>
                <a:close/>
                <a:moveTo>
                  <a:pt x="180" y="141"/>
                </a:moveTo>
                <a:cubicBezTo>
                  <a:pt x="180" y="147"/>
                  <a:pt x="180" y="147"/>
                  <a:pt x="180" y="147"/>
                </a:cubicBezTo>
                <a:cubicBezTo>
                  <a:pt x="214" y="147"/>
                  <a:pt x="214" y="147"/>
                  <a:pt x="214" y="147"/>
                </a:cubicBezTo>
                <a:cubicBezTo>
                  <a:pt x="214" y="141"/>
                  <a:pt x="214" y="141"/>
                  <a:pt x="214" y="141"/>
                </a:cubicBezTo>
                <a:cubicBezTo>
                  <a:pt x="180" y="141"/>
                  <a:pt x="180" y="141"/>
                  <a:pt x="180" y="141"/>
                </a:cubicBezTo>
                <a:close/>
                <a:moveTo>
                  <a:pt x="180" y="130"/>
                </a:moveTo>
                <a:cubicBezTo>
                  <a:pt x="180" y="136"/>
                  <a:pt x="180" y="136"/>
                  <a:pt x="180" y="136"/>
                </a:cubicBezTo>
                <a:cubicBezTo>
                  <a:pt x="214" y="136"/>
                  <a:pt x="214" y="136"/>
                  <a:pt x="214" y="136"/>
                </a:cubicBezTo>
                <a:cubicBezTo>
                  <a:pt x="214" y="130"/>
                  <a:pt x="214" y="130"/>
                  <a:pt x="214" y="130"/>
                </a:cubicBezTo>
                <a:cubicBezTo>
                  <a:pt x="180" y="130"/>
                  <a:pt x="180" y="130"/>
                  <a:pt x="180" y="130"/>
                </a:cubicBezTo>
                <a:close/>
                <a:moveTo>
                  <a:pt x="71" y="122"/>
                </a:moveTo>
                <a:cubicBezTo>
                  <a:pt x="51" y="122"/>
                  <a:pt x="34" y="139"/>
                  <a:pt x="34" y="159"/>
                </a:cubicBezTo>
                <a:cubicBezTo>
                  <a:pt x="34" y="189"/>
                  <a:pt x="34" y="189"/>
                  <a:pt x="34" y="189"/>
                </a:cubicBezTo>
                <a:cubicBezTo>
                  <a:pt x="34" y="210"/>
                  <a:pt x="51" y="226"/>
                  <a:pt x="71" y="226"/>
                </a:cubicBezTo>
                <a:cubicBezTo>
                  <a:pt x="133" y="226"/>
                  <a:pt x="133" y="226"/>
                  <a:pt x="133" y="226"/>
                </a:cubicBezTo>
                <a:cubicBezTo>
                  <a:pt x="153" y="226"/>
                  <a:pt x="170" y="210"/>
                  <a:pt x="170" y="189"/>
                </a:cubicBezTo>
                <a:cubicBezTo>
                  <a:pt x="170" y="159"/>
                  <a:pt x="170" y="159"/>
                  <a:pt x="170" y="159"/>
                </a:cubicBezTo>
                <a:cubicBezTo>
                  <a:pt x="170" y="139"/>
                  <a:pt x="153" y="122"/>
                  <a:pt x="133" y="122"/>
                </a:cubicBezTo>
                <a:lnTo>
                  <a:pt x="71" y="122"/>
                </a:lnTo>
                <a:close/>
              </a:path>
            </a:pathLst>
          </a:custGeom>
          <a:solidFill>
            <a:schemeClr val="accent2"/>
          </a:solidFill>
          <a:ln>
            <a:noFill/>
          </a:ln>
          <a:extLst/>
        </p:spPr>
        <p:txBody>
          <a:bodyPr vert="horz" wrap="square" lIns="96430" tIns="48216" rIns="96430" bIns="48216"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949">
              <a:solidFill>
                <a:prstClr val="black"/>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1112" name="Group 1111"/>
          <p:cNvGrpSpPr/>
          <p:nvPr/>
        </p:nvGrpSpPr>
        <p:grpSpPr>
          <a:xfrm>
            <a:off x="6696228" y="2796844"/>
            <a:ext cx="1953732" cy="868609"/>
            <a:chOff x="1098171" y="3570851"/>
            <a:chExt cx="1745511" cy="823659"/>
          </a:xfrm>
        </p:grpSpPr>
        <p:sp>
          <p:nvSpPr>
            <p:cNvPr id="1113" name="TextBox 1112"/>
            <p:cNvSpPr txBox="1"/>
            <p:nvPr/>
          </p:nvSpPr>
          <p:spPr>
            <a:xfrm>
              <a:off x="1103757" y="3570851"/>
              <a:ext cx="1287799" cy="311549"/>
            </a:xfrm>
            <a:prstGeom prst="rect">
              <a:avLst/>
            </a:prstGeom>
            <a:noFill/>
          </p:spPr>
          <p:txBody>
            <a:bodyPr wrap="none" rtlCol="0">
              <a:spAutoFit/>
            </a:bodyPr>
            <a:lstStyle/>
            <a:p>
              <a:pPr>
                <a:lnSpc>
                  <a:spcPct val="120000"/>
                </a:lnSpc>
              </a:pPr>
              <a:r>
                <a:rPr lang="zh-CN" altLang="en-US" sz="140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GB" sz="14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14" name="Rectangle 1113"/>
            <p:cNvSpPr/>
            <p:nvPr/>
          </p:nvSpPr>
          <p:spPr>
            <a:xfrm>
              <a:off x="1098171" y="3899582"/>
              <a:ext cx="1745511" cy="494928"/>
            </a:xfrm>
            <a:prstGeom prst="rect">
              <a:avLst/>
            </a:prstGeom>
          </p:spPr>
          <p:txBody>
            <a:bodyPr wrap="square">
              <a:spAutoFit/>
            </a:bodyPr>
            <a:lstStyle/>
            <a:p>
              <a:pPr algn="just">
                <a:lnSpc>
                  <a:spcPct val="120000"/>
                </a:lnSpc>
              </a:pPr>
              <a:r>
                <a:rPr lang="en-US" altLang="zh-CN" sz="800"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endParaRPr lang="en-GB" sz="8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130" name="Group 1129"/>
          <p:cNvGrpSpPr/>
          <p:nvPr/>
        </p:nvGrpSpPr>
        <p:grpSpPr>
          <a:xfrm>
            <a:off x="9559041" y="2796845"/>
            <a:ext cx="1988312" cy="868611"/>
            <a:chOff x="1098171" y="3570851"/>
            <a:chExt cx="1776406" cy="823661"/>
          </a:xfrm>
        </p:grpSpPr>
        <p:sp>
          <p:nvSpPr>
            <p:cNvPr id="1131" name="TextBox 1130"/>
            <p:cNvSpPr txBox="1"/>
            <p:nvPr/>
          </p:nvSpPr>
          <p:spPr>
            <a:xfrm>
              <a:off x="1103759" y="3570851"/>
              <a:ext cx="1287799" cy="311549"/>
            </a:xfrm>
            <a:prstGeom prst="rect">
              <a:avLst/>
            </a:prstGeom>
            <a:noFill/>
          </p:spPr>
          <p:txBody>
            <a:bodyPr wrap="none" rtlCol="0">
              <a:spAutoFit/>
            </a:bodyPr>
            <a:lstStyle/>
            <a:p>
              <a:pPr>
                <a:lnSpc>
                  <a:spcPct val="120000"/>
                </a:lnSpc>
              </a:pPr>
              <a:r>
                <a:rPr lang="zh-CN" altLang="en-US" sz="1400"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GB" sz="14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32" name="Rectangle 1131"/>
            <p:cNvSpPr/>
            <p:nvPr/>
          </p:nvSpPr>
          <p:spPr>
            <a:xfrm>
              <a:off x="1098171" y="3899584"/>
              <a:ext cx="1776406" cy="494928"/>
            </a:xfrm>
            <a:prstGeom prst="rect">
              <a:avLst/>
            </a:prstGeom>
          </p:spPr>
          <p:txBody>
            <a:bodyPr wrap="square">
              <a:spAutoFit/>
            </a:bodyPr>
            <a:lstStyle/>
            <a:p>
              <a:pPr algn="just">
                <a:lnSpc>
                  <a:spcPct val="120000"/>
                </a:lnSpc>
              </a:pPr>
              <a:r>
                <a:rPr lang="en-US" altLang="zh-CN" sz="800"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endParaRPr lang="en-GB" sz="8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133" name="Group 1132"/>
          <p:cNvGrpSpPr/>
          <p:nvPr/>
        </p:nvGrpSpPr>
        <p:grpSpPr>
          <a:xfrm>
            <a:off x="6696229" y="3845166"/>
            <a:ext cx="1919830" cy="868609"/>
            <a:chOff x="1098171" y="3570851"/>
            <a:chExt cx="1715222" cy="823659"/>
          </a:xfrm>
        </p:grpSpPr>
        <p:sp>
          <p:nvSpPr>
            <p:cNvPr id="1134" name="TextBox 1133"/>
            <p:cNvSpPr txBox="1"/>
            <p:nvPr/>
          </p:nvSpPr>
          <p:spPr>
            <a:xfrm>
              <a:off x="1112468" y="3570851"/>
              <a:ext cx="1287799" cy="311549"/>
            </a:xfrm>
            <a:prstGeom prst="rect">
              <a:avLst/>
            </a:prstGeom>
            <a:noFill/>
          </p:spPr>
          <p:txBody>
            <a:bodyPr wrap="none" rtlCol="0">
              <a:spAutoFit/>
            </a:bodyPr>
            <a:lstStyle/>
            <a:p>
              <a:pPr>
                <a:lnSpc>
                  <a:spcPct val="120000"/>
                </a:lnSpc>
              </a:pPr>
              <a:r>
                <a:rPr lang="zh-CN" altLang="en-US" sz="140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GB" altLang="zh-CN" sz="14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35" name="Rectangle 1134"/>
            <p:cNvSpPr/>
            <p:nvPr/>
          </p:nvSpPr>
          <p:spPr>
            <a:xfrm>
              <a:off x="1098171" y="3899582"/>
              <a:ext cx="1715222" cy="494928"/>
            </a:xfrm>
            <a:prstGeom prst="rect">
              <a:avLst/>
            </a:prstGeom>
          </p:spPr>
          <p:txBody>
            <a:bodyPr wrap="square">
              <a:spAutoFit/>
            </a:bodyPr>
            <a:lstStyle/>
            <a:p>
              <a:pPr algn="just">
                <a:lnSpc>
                  <a:spcPct val="120000"/>
                </a:lnSpc>
              </a:pPr>
              <a:r>
                <a:rPr lang="en-US" altLang="zh-CN" sz="800"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endParaRPr lang="en-GB" sz="8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136" name="Group 1135"/>
          <p:cNvGrpSpPr/>
          <p:nvPr/>
        </p:nvGrpSpPr>
        <p:grpSpPr>
          <a:xfrm>
            <a:off x="9559041" y="3845166"/>
            <a:ext cx="1964985" cy="868609"/>
            <a:chOff x="1098171" y="3570851"/>
            <a:chExt cx="1755565" cy="823659"/>
          </a:xfrm>
        </p:grpSpPr>
        <p:sp>
          <p:nvSpPr>
            <p:cNvPr id="1137" name="TextBox 1136"/>
            <p:cNvSpPr txBox="1"/>
            <p:nvPr/>
          </p:nvSpPr>
          <p:spPr>
            <a:xfrm>
              <a:off x="1103757" y="3570851"/>
              <a:ext cx="1287799" cy="311549"/>
            </a:xfrm>
            <a:prstGeom prst="rect">
              <a:avLst/>
            </a:prstGeom>
            <a:noFill/>
          </p:spPr>
          <p:txBody>
            <a:bodyPr wrap="none" rtlCol="0">
              <a:spAutoFit/>
            </a:bodyPr>
            <a:lstStyle/>
            <a:p>
              <a:pPr>
                <a:lnSpc>
                  <a:spcPct val="120000"/>
                </a:lnSpc>
              </a:pPr>
              <a:r>
                <a:rPr lang="zh-CN" altLang="en-US" sz="140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GB" altLang="zh-CN" sz="14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38" name="Rectangle 1137"/>
            <p:cNvSpPr/>
            <p:nvPr/>
          </p:nvSpPr>
          <p:spPr>
            <a:xfrm>
              <a:off x="1098171" y="3899582"/>
              <a:ext cx="1755565" cy="494928"/>
            </a:xfrm>
            <a:prstGeom prst="rect">
              <a:avLst/>
            </a:prstGeom>
          </p:spPr>
          <p:txBody>
            <a:bodyPr wrap="square">
              <a:spAutoFit/>
            </a:bodyPr>
            <a:lstStyle/>
            <a:p>
              <a:pPr algn="just">
                <a:lnSpc>
                  <a:spcPct val="120000"/>
                </a:lnSpc>
              </a:pPr>
              <a:r>
                <a:rPr lang="en-US" altLang="zh-CN" sz="800"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endParaRPr lang="en-GB" sz="8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139" name="Group 1138"/>
          <p:cNvGrpSpPr/>
          <p:nvPr/>
        </p:nvGrpSpPr>
        <p:grpSpPr>
          <a:xfrm>
            <a:off x="6696228" y="4944791"/>
            <a:ext cx="2065940" cy="868607"/>
            <a:chOff x="1098172" y="3570851"/>
            <a:chExt cx="1845760" cy="823657"/>
          </a:xfrm>
        </p:grpSpPr>
        <p:sp>
          <p:nvSpPr>
            <p:cNvPr id="1140" name="TextBox 1139"/>
            <p:cNvSpPr txBox="1"/>
            <p:nvPr/>
          </p:nvSpPr>
          <p:spPr>
            <a:xfrm>
              <a:off x="1103756" y="3570851"/>
              <a:ext cx="1287799" cy="311549"/>
            </a:xfrm>
            <a:prstGeom prst="rect">
              <a:avLst/>
            </a:prstGeom>
            <a:noFill/>
          </p:spPr>
          <p:txBody>
            <a:bodyPr wrap="none" rtlCol="0">
              <a:spAutoFit/>
            </a:bodyPr>
            <a:lstStyle/>
            <a:p>
              <a:pPr>
                <a:lnSpc>
                  <a:spcPct val="120000"/>
                </a:lnSpc>
              </a:pPr>
              <a:r>
                <a:rPr lang="zh-CN" altLang="en-US" sz="140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GB" altLang="zh-CN" sz="14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41" name="Rectangle 1140"/>
            <p:cNvSpPr/>
            <p:nvPr/>
          </p:nvSpPr>
          <p:spPr>
            <a:xfrm>
              <a:off x="1098172" y="3899580"/>
              <a:ext cx="1845760" cy="494928"/>
            </a:xfrm>
            <a:prstGeom prst="rect">
              <a:avLst/>
            </a:prstGeom>
          </p:spPr>
          <p:txBody>
            <a:bodyPr wrap="square">
              <a:spAutoFit/>
            </a:bodyPr>
            <a:lstStyle/>
            <a:p>
              <a:pPr algn="just">
                <a:lnSpc>
                  <a:spcPct val="120000"/>
                </a:lnSpc>
              </a:pPr>
              <a:r>
                <a:rPr lang="en-US" altLang="zh-CN" sz="800"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endParaRPr lang="en-GB" sz="8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142" name="Group 1141"/>
          <p:cNvGrpSpPr/>
          <p:nvPr/>
        </p:nvGrpSpPr>
        <p:grpSpPr>
          <a:xfrm>
            <a:off x="9559040" y="4944791"/>
            <a:ext cx="1964984" cy="868609"/>
            <a:chOff x="1098172" y="3570851"/>
            <a:chExt cx="1755564" cy="823659"/>
          </a:xfrm>
        </p:grpSpPr>
        <p:sp>
          <p:nvSpPr>
            <p:cNvPr id="1143" name="TextBox 1142"/>
            <p:cNvSpPr txBox="1"/>
            <p:nvPr/>
          </p:nvSpPr>
          <p:spPr>
            <a:xfrm>
              <a:off x="1106348" y="3570851"/>
              <a:ext cx="1287799" cy="311549"/>
            </a:xfrm>
            <a:prstGeom prst="rect">
              <a:avLst/>
            </a:prstGeom>
            <a:noFill/>
          </p:spPr>
          <p:txBody>
            <a:bodyPr wrap="none" rtlCol="0">
              <a:spAutoFit/>
            </a:bodyPr>
            <a:lstStyle/>
            <a:p>
              <a:pPr>
                <a:lnSpc>
                  <a:spcPct val="120000"/>
                </a:lnSpc>
              </a:pPr>
              <a:r>
                <a:rPr lang="zh-CN" altLang="en-US" sz="140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GB" altLang="zh-CN" sz="14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44" name="Rectangle 1143"/>
            <p:cNvSpPr/>
            <p:nvPr/>
          </p:nvSpPr>
          <p:spPr>
            <a:xfrm>
              <a:off x="1098172" y="3899582"/>
              <a:ext cx="1755564" cy="494928"/>
            </a:xfrm>
            <a:prstGeom prst="rect">
              <a:avLst/>
            </a:prstGeom>
          </p:spPr>
          <p:txBody>
            <a:bodyPr wrap="square">
              <a:spAutoFit/>
            </a:bodyPr>
            <a:lstStyle/>
            <a:p>
              <a:pPr algn="just">
                <a:lnSpc>
                  <a:spcPct val="120000"/>
                </a:lnSpc>
              </a:pPr>
              <a:r>
                <a:rPr lang="en-US" altLang="zh-CN" sz="800"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endParaRPr lang="en-GB" sz="8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86" name="TextBox 8"/>
          <p:cNvSpPr txBox="1"/>
          <p:nvPr/>
        </p:nvSpPr>
        <p:spPr>
          <a:xfrm>
            <a:off x="5273787" y="357205"/>
            <a:ext cx="2311176" cy="447739"/>
          </a:xfrm>
          <a:prstGeom prst="rect">
            <a:avLst/>
          </a:prstGeom>
          <a:noFill/>
        </p:spPr>
        <p:txBody>
          <a:bodyPr wrap="square" lIns="0" tIns="0" rIns="0" bIns="0" rtlCol="0" anchor="ctr">
            <a:spAutoFit/>
          </a:bodyPr>
          <a:lstStyle/>
          <a:p>
            <a:pPr algn="ctr"/>
            <a:r>
              <a:rPr lang="zh-CN" altLang="en-US" sz="2800" dirty="0" smtClean="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rPr>
              <a:t>年度工作概述</a:t>
            </a:r>
            <a:endParaRPr lang="zh-CN" altLang="en-US" sz="3600" dirty="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87" name="TextBox 8"/>
          <p:cNvSpPr txBox="1"/>
          <p:nvPr/>
        </p:nvSpPr>
        <p:spPr>
          <a:xfrm>
            <a:off x="5273787" y="824352"/>
            <a:ext cx="2311176" cy="169277"/>
          </a:xfrm>
          <a:prstGeom prst="rect">
            <a:avLst/>
          </a:prstGeom>
          <a:noFill/>
        </p:spPr>
        <p:txBody>
          <a:bodyPr wrap="square" lIns="0" tIns="0" rIns="0" bIns="0" rtlCol="0" anchor="ctr">
            <a:spAutoFit/>
          </a:bodyPr>
          <a:lstStyle/>
          <a:p>
            <a:pPr algn="ctr"/>
            <a:r>
              <a:rPr lang="en-US" altLang="zh-CN" sz="1100" dirty="0" smtClean="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rPr>
              <a:t>CLICK TO ADD CAPTION TEXT</a:t>
            </a:r>
            <a:endParaRPr lang="zh-CN" altLang="en-US" sz="1400" dirty="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2846026386"/>
      </p:ext>
    </p:extLst>
  </p:cSld>
  <p:clrMapOvr>
    <a:masterClrMapping/>
  </p:clrMapOvr>
  <mc:AlternateContent xmlns:mc="http://schemas.openxmlformats.org/markup-compatibility/2006" xmlns:p14="http://schemas.microsoft.com/office/powerpoint/2010/main">
    <mc:Choice Requires="p14">
      <p:transition spd="slow" p14:dur="1600" advTm="0">
        <p:blinds dir="vert"/>
      </p:transition>
    </mc:Choice>
    <mc:Fallback xmlns="">
      <p:transition spd="slow"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par>
                                <p:cTn id="8" presetID="12" presetClass="entr" presetSubtype="2" fill="hold" grpId="0" nodeType="withEffect">
                                  <p:stCondLst>
                                    <p:cond delay="0"/>
                                  </p:stCondLst>
                                  <p:childTnLst>
                                    <p:set>
                                      <p:cBhvr>
                                        <p:cTn id="9" dur="1" fill="hold">
                                          <p:stCondLst>
                                            <p:cond delay="0"/>
                                          </p:stCondLst>
                                        </p:cTn>
                                        <p:tgtEl>
                                          <p:spTgt spid="1109"/>
                                        </p:tgtEl>
                                        <p:attrNameLst>
                                          <p:attrName>style.visibility</p:attrName>
                                        </p:attrNameLst>
                                      </p:cBhvr>
                                      <p:to>
                                        <p:strVal val="visible"/>
                                      </p:to>
                                    </p:set>
                                    <p:anim calcmode="lin" valueType="num">
                                      <p:cBhvr additive="base">
                                        <p:cTn id="10" dur="500"/>
                                        <p:tgtEl>
                                          <p:spTgt spid="1109"/>
                                        </p:tgtEl>
                                        <p:attrNameLst>
                                          <p:attrName>ppt_x</p:attrName>
                                        </p:attrNameLst>
                                      </p:cBhvr>
                                      <p:tavLst>
                                        <p:tav tm="0">
                                          <p:val>
                                            <p:strVal val="#ppt_x+#ppt_w*1.125000"/>
                                          </p:val>
                                        </p:tav>
                                        <p:tav tm="100000">
                                          <p:val>
                                            <p:strVal val="#ppt_x"/>
                                          </p:val>
                                        </p:tav>
                                      </p:tavLst>
                                    </p:anim>
                                    <p:animEffect transition="in" filter="wipe(left)">
                                      <p:cBhvr>
                                        <p:cTn id="11" dur="500"/>
                                        <p:tgtEl>
                                          <p:spTgt spid="1109"/>
                                        </p:tgtEl>
                                      </p:cBhvr>
                                    </p:animEffect>
                                  </p:childTnLst>
                                </p:cTn>
                              </p:par>
                            </p:childTnLst>
                          </p:cTn>
                        </p:par>
                        <p:par>
                          <p:cTn id="12" fill="hold">
                            <p:stCondLst>
                              <p:cond delay="500"/>
                            </p:stCondLst>
                            <p:childTnLst>
                              <p:par>
                                <p:cTn id="13" presetID="12" presetClass="entr" presetSubtype="8" fill="hold" nodeType="afterEffect">
                                  <p:stCondLst>
                                    <p:cond delay="0"/>
                                  </p:stCondLst>
                                  <p:childTnLst>
                                    <p:set>
                                      <p:cBhvr>
                                        <p:cTn id="14" dur="1" fill="hold">
                                          <p:stCondLst>
                                            <p:cond delay="0"/>
                                          </p:stCondLst>
                                        </p:cTn>
                                        <p:tgtEl>
                                          <p:spTgt spid="1112"/>
                                        </p:tgtEl>
                                        <p:attrNameLst>
                                          <p:attrName>style.visibility</p:attrName>
                                        </p:attrNameLst>
                                      </p:cBhvr>
                                      <p:to>
                                        <p:strVal val="visible"/>
                                      </p:to>
                                    </p:set>
                                    <p:anim calcmode="lin" valueType="num">
                                      <p:cBhvr additive="base">
                                        <p:cTn id="15" dur="500"/>
                                        <p:tgtEl>
                                          <p:spTgt spid="1112"/>
                                        </p:tgtEl>
                                        <p:attrNameLst>
                                          <p:attrName>ppt_x</p:attrName>
                                        </p:attrNameLst>
                                      </p:cBhvr>
                                      <p:tavLst>
                                        <p:tav tm="0">
                                          <p:val>
                                            <p:strVal val="#ppt_x-#ppt_w*1.125000"/>
                                          </p:val>
                                        </p:tav>
                                        <p:tav tm="100000">
                                          <p:val>
                                            <p:strVal val="#ppt_x"/>
                                          </p:val>
                                        </p:tav>
                                      </p:tavLst>
                                    </p:anim>
                                    <p:animEffect transition="in" filter="wipe(right)">
                                      <p:cBhvr>
                                        <p:cTn id="16" dur="500"/>
                                        <p:tgtEl>
                                          <p:spTgt spid="1112"/>
                                        </p:tgtEl>
                                      </p:cBhvr>
                                    </p:animEffect>
                                  </p:childTnLst>
                                </p:cTn>
                              </p:par>
                              <p:par>
                                <p:cTn id="17" presetID="12" presetClass="entr" presetSubtype="2" fill="hold" grpId="0" nodeType="withEffect">
                                  <p:stCondLst>
                                    <p:cond delay="0"/>
                                  </p:stCondLst>
                                  <p:childTnLst>
                                    <p:set>
                                      <p:cBhvr>
                                        <p:cTn id="18" dur="1" fill="hold">
                                          <p:stCondLst>
                                            <p:cond delay="0"/>
                                          </p:stCondLst>
                                        </p:cTn>
                                        <p:tgtEl>
                                          <p:spTgt spid="1111"/>
                                        </p:tgtEl>
                                        <p:attrNameLst>
                                          <p:attrName>style.visibility</p:attrName>
                                        </p:attrNameLst>
                                      </p:cBhvr>
                                      <p:to>
                                        <p:strVal val="visible"/>
                                      </p:to>
                                    </p:set>
                                    <p:anim calcmode="lin" valueType="num">
                                      <p:cBhvr additive="base">
                                        <p:cTn id="19" dur="500"/>
                                        <p:tgtEl>
                                          <p:spTgt spid="1111"/>
                                        </p:tgtEl>
                                        <p:attrNameLst>
                                          <p:attrName>ppt_x</p:attrName>
                                        </p:attrNameLst>
                                      </p:cBhvr>
                                      <p:tavLst>
                                        <p:tav tm="0">
                                          <p:val>
                                            <p:strVal val="#ppt_x+#ppt_w*1.125000"/>
                                          </p:val>
                                        </p:tav>
                                        <p:tav tm="100000">
                                          <p:val>
                                            <p:strVal val="#ppt_x"/>
                                          </p:val>
                                        </p:tav>
                                      </p:tavLst>
                                    </p:anim>
                                    <p:animEffect transition="in" filter="wipe(left)">
                                      <p:cBhvr>
                                        <p:cTn id="20" dur="500"/>
                                        <p:tgtEl>
                                          <p:spTgt spid="1111"/>
                                        </p:tgtEl>
                                      </p:cBhvr>
                                    </p:animEffect>
                                  </p:childTnLst>
                                </p:cTn>
                              </p:par>
                              <p:par>
                                <p:cTn id="21" presetID="12" presetClass="entr" presetSubtype="2" fill="hold" grpId="0" nodeType="withEffect">
                                  <p:stCondLst>
                                    <p:cond delay="0"/>
                                  </p:stCondLst>
                                  <p:childTnLst>
                                    <p:set>
                                      <p:cBhvr>
                                        <p:cTn id="22" dur="1" fill="hold">
                                          <p:stCondLst>
                                            <p:cond delay="0"/>
                                          </p:stCondLst>
                                        </p:cTn>
                                        <p:tgtEl>
                                          <p:spTgt spid="1108"/>
                                        </p:tgtEl>
                                        <p:attrNameLst>
                                          <p:attrName>style.visibility</p:attrName>
                                        </p:attrNameLst>
                                      </p:cBhvr>
                                      <p:to>
                                        <p:strVal val="visible"/>
                                      </p:to>
                                    </p:set>
                                    <p:anim calcmode="lin" valueType="num">
                                      <p:cBhvr additive="base">
                                        <p:cTn id="23" dur="500"/>
                                        <p:tgtEl>
                                          <p:spTgt spid="1108"/>
                                        </p:tgtEl>
                                        <p:attrNameLst>
                                          <p:attrName>ppt_x</p:attrName>
                                        </p:attrNameLst>
                                      </p:cBhvr>
                                      <p:tavLst>
                                        <p:tav tm="0">
                                          <p:val>
                                            <p:strVal val="#ppt_x+#ppt_w*1.125000"/>
                                          </p:val>
                                        </p:tav>
                                        <p:tav tm="100000">
                                          <p:val>
                                            <p:strVal val="#ppt_x"/>
                                          </p:val>
                                        </p:tav>
                                      </p:tavLst>
                                    </p:anim>
                                    <p:animEffect transition="in" filter="wipe(left)">
                                      <p:cBhvr>
                                        <p:cTn id="24" dur="500"/>
                                        <p:tgtEl>
                                          <p:spTgt spid="1108"/>
                                        </p:tgtEl>
                                      </p:cBhvr>
                                    </p:animEffect>
                                  </p:childTnLst>
                                </p:cTn>
                              </p:par>
                              <p:par>
                                <p:cTn id="25" presetID="12" presetClass="entr" presetSubtype="2" fill="hold" grpId="0" nodeType="withEffect">
                                  <p:stCondLst>
                                    <p:cond delay="0"/>
                                  </p:stCondLst>
                                  <p:childTnLst>
                                    <p:set>
                                      <p:cBhvr>
                                        <p:cTn id="26" dur="1" fill="hold">
                                          <p:stCondLst>
                                            <p:cond delay="0"/>
                                          </p:stCondLst>
                                        </p:cTn>
                                        <p:tgtEl>
                                          <p:spTgt spid="1110"/>
                                        </p:tgtEl>
                                        <p:attrNameLst>
                                          <p:attrName>style.visibility</p:attrName>
                                        </p:attrNameLst>
                                      </p:cBhvr>
                                      <p:to>
                                        <p:strVal val="visible"/>
                                      </p:to>
                                    </p:set>
                                    <p:anim calcmode="lin" valueType="num">
                                      <p:cBhvr additive="base">
                                        <p:cTn id="27" dur="500"/>
                                        <p:tgtEl>
                                          <p:spTgt spid="1110"/>
                                        </p:tgtEl>
                                        <p:attrNameLst>
                                          <p:attrName>ppt_x</p:attrName>
                                        </p:attrNameLst>
                                      </p:cBhvr>
                                      <p:tavLst>
                                        <p:tav tm="0">
                                          <p:val>
                                            <p:strVal val="#ppt_x+#ppt_w*1.125000"/>
                                          </p:val>
                                        </p:tav>
                                        <p:tav tm="100000">
                                          <p:val>
                                            <p:strVal val="#ppt_x"/>
                                          </p:val>
                                        </p:tav>
                                      </p:tavLst>
                                    </p:anim>
                                    <p:animEffect transition="in" filter="wipe(left)">
                                      <p:cBhvr>
                                        <p:cTn id="28" dur="500"/>
                                        <p:tgtEl>
                                          <p:spTgt spid="1110"/>
                                        </p:tgtEl>
                                      </p:cBhvr>
                                    </p:animEffect>
                                  </p:childTnLst>
                                </p:cTn>
                              </p:par>
                              <p:par>
                                <p:cTn id="29" presetID="12" presetClass="entr" presetSubtype="2" fill="hold" grpId="0" nodeType="withEffect">
                                  <p:stCondLst>
                                    <p:cond delay="0"/>
                                  </p:stCondLst>
                                  <p:childTnLst>
                                    <p:set>
                                      <p:cBhvr>
                                        <p:cTn id="30" dur="1" fill="hold">
                                          <p:stCondLst>
                                            <p:cond delay="0"/>
                                          </p:stCondLst>
                                        </p:cTn>
                                        <p:tgtEl>
                                          <p:spTgt spid="1107"/>
                                        </p:tgtEl>
                                        <p:attrNameLst>
                                          <p:attrName>style.visibility</p:attrName>
                                        </p:attrNameLst>
                                      </p:cBhvr>
                                      <p:to>
                                        <p:strVal val="visible"/>
                                      </p:to>
                                    </p:set>
                                    <p:anim calcmode="lin" valueType="num">
                                      <p:cBhvr additive="base">
                                        <p:cTn id="31" dur="500"/>
                                        <p:tgtEl>
                                          <p:spTgt spid="1107"/>
                                        </p:tgtEl>
                                        <p:attrNameLst>
                                          <p:attrName>ppt_x</p:attrName>
                                        </p:attrNameLst>
                                      </p:cBhvr>
                                      <p:tavLst>
                                        <p:tav tm="0">
                                          <p:val>
                                            <p:strVal val="#ppt_x+#ppt_w*1.125000"/>
                                          </p:val>
                                        </p:tav>
                                        <p:tav tm="100000">
                                          <p:val>
                                            <p:strVal val="#ppt_x"/>
                                          </p:val>
                                        </p:tav>
                                      </p:tavLst>
                                    </p:anim>
                                    <p:animEffect transition="in" filter="wipe(left)">
                                      <p:cBhvr>
                                        <p:cTn id="32" dur="500"/>
                                        <p:tgtEl>
                                          <p:spTgt spid="1107"/>
                                        </p:tgtEl>
                                      </p:cBhvr>
                                    </p:animEffect>
                                  </p:childTnLst>
                                </p:cTn>
                              </p:par>
                              <p:par>
                                <p:cTn id="33" presetID="12" presetClass="entr" presetSubtype="2" fill="hold" grpId="0" nodeType="withEffect">
                                  <p:stCondLst>
                                    <p:cond delay="0"/>
                                  </p:stCondLst>
                                  <p:childTnLst>
                                    <p:set>
                                      <p:cBhvr>
                                        <p:cTn id="34" dur="1" fill="hold">
                                          <p:stCondLst>
                                            <p:cond delay="0"/>
                                          </p:stCondLst>
                                        </p:cTn>
                                        <p:tgtEl>
                                          <p:spTgt spid="1106"/>
                                        </p:tgtEl>
                                        <p:attrNameLst>
                                          <p:attrName>style.visibility</p:attrName>
                                        </p:attrNameLst>
                                      </p:cBhvr>
                                      <p:to>
                                        <p:strVal val="visible"/>
                                      </p:to>
                                    </p:set>
                                    <p:anim calcmode="lin" valueType="num">
                                      <p:cBhvr additive="base">
                                        <p:cTn id="35" dur="500"/>
                                        <p:tgtEl>
                                          <p:spTgt spid="1106"/>
                                        </p:tgtEl>
                                        <p:attrNameLst>
                                          <p:attrName>ppt_x</p:attrName>
                                        </p:attrNameLst>
                                      </p:cBhvr>
                                      <p:tavLst>
                                        <p:tav tm="0">
                                          <p:val>
                                            <p:strVal val="#ppt_x+#ppt_w*1.125000"/>
                                          </p:val>
                                        </p:tav>
                                        <p:tav tm="100000">
                                          <p:val>
                                            <p:strVal val="#ppt_x"/>
                                          </p:val>
                                        </p:tav>
                                      </p:tavLst>
                                    </p:anim>
                                    <p:animEffect transition="in" filter="wipe(left)">
                                      <p:cBhvr>
                                        <p:cTn id="36" dur="500"/>
                                        <p:tgtEl>
                                          <p:spTgt spid="1106"/>
                                        </p:tgtEl>
                                      </p:cBhvr>
                                    </p:animEffect>
                                  </p:childTnLst>
                                </p:cTn>
                              </p:par>
                            </p:childTnLst>
                          </p:cTn>
                        </p:par>
                        <p:par>
                          <p:cTn id="37" fill="hold">
                            <p:stCondLst>
                              <p:cond delay="1000"/>
                            </p:stCondLst>
                            <p:childTnLst>
                              <p:par>
                                <p:cTn id="38" presetID="12" presetClass="entr" presetSubtype="8" fill="hold" nodeType="afterEffect">
                                  <p:stCondLst>
                                    <p:cond delay="0"/>
                                  </p:stCondLst>
                                  <p:childTnLst>
                                    <p:set>
                                      <p:cBhvr>
                                        <p:cTn id="39" dur="1" fill="hold">
                                          <p:stCondLst>
                                            <p:cond delay="0"/>
                                          </p:stCondLst>
                                        </p:cTn>
                                        <p:tgtEl>
                                          <p:spTgt spid="1130"/>
                                        </p:tgtEl>
                                        <p:attrNameLst>
                                          <p:attrName>style.visibility</p:attrName>
                                        </p:attrNameLst>
                                      </p:cBhvr>
                                      <p:to>
                                        <p:strVal val="visible"/>
                                      </p:to>
                                    </p:set>
                                    <p:anim calcmode="lin" valueType="num">
                                      <p:cBhvr additive="base">
                                        <p:cTn id="40" dur="500"/>
                                        <p:tgtEl>
                                          <p:spTgt spid="1130"/>
                                        </p:tgtEl>
                                        <p:attrNameLst>
                                          <p:attrName>ppt_x</p:attrName>
                                        </p:attrNameLst>
                                      </p:cBhvr>
                                      <p:tavLst>
                                        <p:tav tm="0">
                                          <p:val>
                                            <p:strVal val="#ppt_x-#ppt_w*1.125000"/>
                                          </p:val>
                                        </p:tav>
                                        <p:tav tm="100000">
                                          <p:val>
                                            <p:strVal val="#ppt_x"/>
                                          </p:val>
                                        </p:tav>
                                      </p:tavLst>
                                    </p:anim>
                                    <p:animEffect transition="in" filter="wipe(right)">
                                      <p:cBhvr>
                                        <p:cTn id="41" dur="500"/>
                                        <p:tgtEl>
                                          <p:spTgt spid="1130"/>
                                        </p:tgtEl>
                                      </p:cBhvr>
                                    </p:animEffect>
                                  </p:childTnLst>
                                </p:cTn>
                              </p:par>
                            </p:childTnLst>
                          </p:cTn>
                        </p:par>
                        <p:par>
                          <p:cTn id="42" fill="hold">
                            <p:stCondLst>
                              <p:cond delay="1500"/>
                            </p:stCondLst>
                            <p:childTnLst>
                              <p:par>
                                <p:cTn id="43" presetID="12" presetClass="entr" presetSubtype="8" fill="hold" nodeType="afterEffect">
                                  <p:stCondLst>
                                    <p:cond delay="0"/>
                                  </p:stCondLst>
                                  <p:childTnLst>
                                    <p:set>
                                      <p:cBhvr>
                                        <p:cTn id="44" dur="1" fill="hold">
                                          <p:stCondLst>
                                            <p:cond delay="0"/>
                                          </p:stCondLst>
                                        </p:cTn>
                                        <p:tgtEl>
                                          <p:spTgt spid="1133"/>
                                        </p:tgtEl>
                                        <p:attrNameLst>
                                          <p:attrName>style.visibility</p:attrName>
                                        </p:attrNameLst>
                                      </p:cBhvr>
                                      <p:to>
                                        <p:strVal val="visible"/>
                                      </p:to>
                                    </p:set>
                                    <p:anim calcmode="lin" valueType="num">
                                      <p:cBhvr additive="base">
                                        <p:cTn id="45" dur="500"/>
                                        <p:tgtEl>
                                          <p:spTgt spid="1133"/>
                                        </p:tgtEl>
                                        <p:attrNameLst>
                                          <p:attrName>ppt_x</p:attrName>
                                        </p:attrNameLst>
                                      </p:cBhvr>
                                      <p:tavLst>
                                        <p:tav tm="0">
                                          <p:val>
                                            <p:strVal val="#ppt_x-#ppt_w*1.125000"/>
                                          </p:val>
                                        </p:tav>
                                        <p:tav tm="100000">
                                          <p:val>
                                            <p:strVal val="#ppt_x"/>
                                          </p:val>
                                        </p:tav>
                                      </p:tavLst>
                                    </p:anim>
                                    <p:animEffect transition="in" filter="wipe(right)">
                                      <p:cBhvr>
                                        <p:cTn id="46" dur="500"/>
                                        <p:tgtEl>
                                          <p:spTgt spid="1133"/>
                                        </p:tgtEl>
                                      </p:cBhvr>
                                    </p:animEffect>
                                  </p:childTnLst>
                                </p:cTn>
                              </p:par>
                            </p:childTnLst>
                          </p:cTn>
                        </p:par>
                        <p:par>
                          <p:cTn id="47" fill="hold">
                            <p:stCondLst>
                              <p:cond delay="2000"/>
                            </p:stCondLst>
                            <p:childTnLst>
                              <p:par>
                                <p:cTn id="48" presetID="12" presetClass="entr" presetSubtype="8" fill="hold" nodeType="afterEffect">
                                  <p:stCondLst>
                                    <p:cond delay="0"/>
                                  </p:stCondLst>
                                  <p:childTnLst>
                                    <p:set>
                                      <p:cBhvr>
                                        <p:cTn id="49" dur="1" fill="hold">
                                          <p:stCondLst>
                                            <p:cond delay="0"/>
                                          </p:stCondLst>
                                        </p:cTn>
                                        <p:tgtEl>
                                          <p:spTgt spid="1136"/>
                                        </p:tgtEl>
                                        <p:attrNameLst>
                                          <p:attrName>style.visibility</p:attrName>
                                        </p:attrNameLst>
                                      </p:cBhvr>
                                      <p:to>
                                        <p:strVal val="visible"/>
                                      </p:to>
                                    </p:set>
                                    <p:anim calcmode="lin" valueType="num">
                                      <p:cBhvr additive="base">
                                        <p:cTn id="50" dur="500"/>
                                        <p:tgtEl>
                                          <p:spTgt spid="1136"/>
                                        </p:tgtEl>
                                        <p:attrNameLst>
                                          <p:attrName>ppt_x</p:attrName>
                                        </p:attrNameLst>
                                      </p:cBhvr>
                                      <p:tavLst>
                                        <p:tav tm="0">
                                          <p:val>
                                            <p:strVal val="#ppt_x-#ppt_w*1.125000"/>
                                          </p:val>
                                        </p:tav>
                                        <p:tav tm="100000">
                                          <p:val>
                                            <p:strVal val="#ppt_x"/>
                                          </p:val>
                                        </p:tav>
                                      </p:tavLst>
                                    </p:anim>
                                    <p:animEffect transition="in" filter="wipe(right)">
                                      <p:cBhvr>
                                        <p:cTn id="51" dur="500"/>
                                        <p:tgtEl>
                                          <p:spTgt spid="1136"/>
                                        </p:tgtEl>
                                      </p:cBhvr>
                                    </p:animEffect>
                                  </p:childTnLst>
                                </p:cTn>
                              </p:par>
                            </p:childTnLst>
                          </p:cTn>
                        </p:par>
                        <p:par>
                          <p:cTn id="52" fill="hold">
                            <p:stCondLst>
                              <p:cond delay="2500"/>
                            </p:stCondLst>
                            <p:childTnLst>
                              <p:par>
                                <p:cTn id="53" presetID="12" presetClass="entr" presetSubtype="8" fill="hold" nodeType="afterEffect">
                                  <p:stCondLst>
                                    <p:cond delay="0"/>
                                  </p:stCondLst>
                                  <p:childTnLst>
                                    <p:set>
                                      <p:cBhvr>
                                        <p:cTn id="54" dur="1" fill="hold">
                                          <p:stCondLst>
                                            <p:cond delay="0"/>
                                          </p:stCondLst>
                                        </p:cTn>
                                        <p:tgtEl>
                                          <p:spTgt spid="1139"/>
                                        </p:tgtEl>
                                        <p:attrNameLst>
                                          <p:attrName>style.visibility</p:attrName>
                                        </p:attrNameLst>
                                      </p:cBhvr>
                                      <p:to>
                                        <p:strVal val="visible"/>
                                      </p:to>
                                    </p:set>
                                    <p:anim calcmode="lin" valueType="num">
                                      <p:cBhvr additive="base">
                                        <p:cTn id="55" dur="500"/>
                                        <p:tgtEl>
                                          <p:spTgt spid="1139"/>
                                        </p:tgtEl>
                                        <p:attrNameLst>
                                          <p:attrName>ppt_x</p:attrName>
                                        </p:attrNameLst>
                                      </p:cBhvr>
                                      <p:tavLst>
                                        <p:tav tm="0">
                                          <p:val>
                                            <p:strVal val="#ppt_x-#ppt_w*1.125000"/>
                                          </p:val>
                                        </p:tav>
                                        <p:tav tm="100000">
                                          <p:val>
                                            <p:strVal val="#ppt_x"/>
                                          </p:val>
                                        </p:tav>
                                      </p:tavLst>
                                    </p:anim>
                                    <p:animEffect transition="in" filter="wipe(right)">
                                      <p:cBhvr>
                                        <p:cTn id="56" dur="500"/>
                                        <p:tgtEl>
                                          <p:spTgt spid="1139"/>
                                        </p:tgtEl>
                                      </p:cBhvr>
                                    </p:animEffect>
                                  </p:childTnLst>
                                </p:cTn>
                              </p:par>
                            </p:childTnLst>
                          </p:cTn>
                        </p:par>
                        <p:par>
                          <p:cTn id="57" fill="hold">
                            <p:stCondLst>
                              <p:cond delay="3000"/>
                            </p:stCondLst>
                            <p:childTnLst>
                              <p:par>
                                <p:cTn id="58" presetID="12" presetClass="entr" presetSubtype="8" fill="hold" nodeType="afterEffect">
                                  <p:stCondLst>
                                    <p:cond delay="0"/>
                                  </p:stCondLst>
                                  <p:childTnLst>
                                    <p:set>
                                      <p:cBhvr>
                                        <p:cTn id="59" dur="1" fill="hold">
                                          <p:stCondLst>
                                            <p:cond delay="0"/>
                                          </p:stCondLst>
                                        </p:cTn>
                                        <p:tgtEl>
                                          <p:spTgt spid="1142"/>
                                        </p:tgtEl>
                                        <p:attrNameLst>
                                          <p:attrName>style.visibility</p:attrName>
                                        </p:attrNameLst>
                                      </p:cBhvr>
                                      <p:to>
                                        <p:strVal val="visible"/>
                                      </p:to>
                                    </p:set>
                                    <p:anim calcmode="lin" valueType="num">
                                      <p:cBhvr additive="base">
                                        <p:cTn id="60" dur="500"/>
                                        <p:tgtEl>
                                          <p:spTgt spid="1142"/>
                                        </p:tgtEl>
                                        <p:attrNameLst>
                                          <p:attrName>ppt_x</p:attrName>
                                        </p:attrNameLst>
                                      </p:cBhvr>
                                      <p:tavLst>
                                        <p:tav tm="0">
                                          <p:val>
                                            <p:strVal val="#ppt_x-#ppt_w*1.125000"/>
                                          </p:val>
                                        </p:tav>
                                        <p:tav tm="100000">
                                          <p:val>
                                            <p:strVal val="#ppt_x"/>
                                          </p:val>
                                        </p:tav>
                                      </p:tavLst>
                                    </p:anim>
                                    <p:animEffect transition="in" filter="wipe(right)">
                                      <p:cBhvr>
                                        <p:cTn id="61" dur="500"/>
                                        <p:tgtEl>
                                          <p:spTgt spid="11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06" grpId="0" animBg="1"/>
      <p:bldP spid="1107" grpId="0" animBg="1"/>
      <p:bldP spid="1108" grpId="0" animBg="1"/>
      <p:bldP spid="1109" grpId="0" animBg="1"/>
      <p:bldP spid="1110" grpId="0" animBg="1"/>
      <p:bldP spid="1111"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6512" y="0"/>
            <a:ext cx="12931775" cy="7232650"/>
          </a:xfrm>
          <a:prstGeom prst="rect">
            <a:avLst/>
          </a:prstGeom>
          <a:blipFill dpi="0" rotWithShape="1">
            <a:blip r:embed="rId3" cstate="screen">
              <a:extLst>
                <a:ext uri="{BEBA8EAE-BF5A-486C-A8C5-ECC9F3942E4B}">
                  <a14:imgProps xmlns:a14="http://schemas.microsoft.com/office/drawing/2010/main">
                    <a14:imgLayer r:embed="rId4">
                      <a14:imgEffect>
                        <a14:sharpenSoften amount="25000"/>
                      </a14:imgEffect>
                      <a14:imgEffect>
                        <a14:brightnessContrast contrast="20000"/>
                      </a14:imgEffect>
                    </a14:imgLayer>
                  </a14:imgProps>
                </a:ex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259"/>
          <p:cNvSpPr>
            <a:spLocks noChangeArrowheads="1"/>
          </p:cNvSpPr>
          <p:nvPr/>
        </p:nvSpPr>
        <p:spPr bwMode="auto">
          <a:xfrm>
            <a:off x="2612952" y="2866756"/>
            <a:ext cx="7632847" cy="13542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en-US" altLang="zh-CN" sz="8800" spc="600" dirty="0">
                <a:solidFill>
                  <a:schemeClr val="accent1"/>
                </a:solidFill>
                <a:cs typeface="Arial" panose="020B0604020202020204" pitchFamily="34" charset="0"/>
              </a:rPr>
              <a:t>THANK YOU</a:t>
            </a:r>
            <a:endParaRPr lang="zh-CN" altLang="en-US" sz="6600" spc="600" dirty="0">
              <a:solidFill>
                <a:schemeClr val="accent1"/>
              </a:solidFill>
              <a:cs typeface="Arial" panose="020B0604020202020204" pitchFamily="34" charset="0"/>
            </a:endParaRPr>
          </a:p>
        </p:txBody>
      </p:sp>
      <p:sp>
        <p:nvSpPr>
          <p:cNvPr id="9" name="矩形 259"/>
          <p:cNvSpPr>
            <a:spLocks noChangeArrowheads="1"/>
          </p:cNvSpPr>
          <p:nvPr/>
        </p:nvSpPr>
        <p:spPr bwMode="auto">
          <a:xfrm>
            <a:off x="2645892" y="4134913"/>
            <a:ext cx="7566967" cy="3224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just">
              <a:buNone/>
            </a:pPr>
            <a:r>
              <a:rPr lang="en-US" altLang="zh-CN" sz="700" b="1" dirty="0">
                <a:solidFill>
                  <a:schemeClr val="accent1"/>
                </a:solidFill>
                <a:cs typeface="Arial" panose="020B0604020202020204" pitchFamily="34" charset="0"/>
              </a:rPr>
              <a:t>Please replace text, click add relevant headline, modify the text content, also can copy your content to this directly. Please replace text, click add relevant headline, modify the text content, also can copy your content to this directly. Please replace text, click add relevant headline, modify the text content, also can copy your content to this directly.</a:t>
            </a:r>
            <a:endParaRPr lang="zh-CN" altLang="en-US" sz="700" b="1" dirty="0">
              <a:solidFill>
                <a:schemeClr val="accent1"/>
              </a:solidFill>
              <a:cs typeface="Arial" panose="020B0604020202020204" pitchFamily="34" charset="0"/>
            </a:endParaRPr>
          </a:p>
        </p:txBody>
      </p:sp>
      <p:sp>
        <p:nvSpPr>
          <p:cNvPr id="10" name="矩形 259"/>
          <p:cNvSpPr>
            <a:spLocks noChangeArrowheads="1"/>
          </p:cNvSpPr>
          <p:nvPr/>
        </p:nvSpPr>
        <p:spPr bwMode="auto">
          <a:xfrm>
            <a:off x="3693071" y="5454051"/>
            <a:ext cx="1859819" cy="288147"/>
          </a:xfrm>
          <a:prstGeom prst="rect">
            <a:avLst/>
          </a:prstGeom>
          <a:noFill/>
          <a:ln w="9525">
            <a:solidFill>
              <a:schemeClr val="accent1"/>
            </a:solidFill>
            <a:miter lim="800000"/>
            <a:headEnd/>
            <a:tailEnd/>
          </a:ln>
          <a:effectLst/>
          <a:extLst/>
        </p:spPr>
        <p:txBody>
          <a:bodyPr wrap="square" lIns="36000" tIns="36000" rIns="36000" bIns="36000" anchor="t" anchorCtr="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spcBef>
                <a:spcPts val="0"/>
              </a:spcBef>
              <a:buNone/>
            </a:pPr>
            <a:r>
              <a:rPr lang="zh-CN" altLang="en-US" sz="1400" dirty="0">
                <a:solidFill>
                  <a:schemeClr val="accent1"/>
                </a:solidFill>
                <a:latin typeface="Arial" panose="020B0604020202020204" pitchFamily="34" charset="0"/>
                <a:cs typeface="Arial" panose="020B0604020202020204" pitchFamily="34" charset="0"/>
                <a:sym typeface="Arial" panose="020B0604020202020204" pitchFamily="34" charset="0"/>
              </a:rPr>
              <a:t>汇报</a:t>
            </a:r>
            <a:r>
              <a:rPr lang="en-US" altLang="zh-CN" sz="1400" dirty="0" smtClean="0">
                <a:solidFill>
                  <a:schemeClr val="accent1"/>
                </a:solidFill>
                <a:latin typeface="Arial" panose="020B0604020202020204" pitchFamily="34" charset="0"/>
                <a:cs typeface="Arial" panose="020B0604020202020204" pitchFamily="34" charset="0"/>
                <a:sym typeface="Arial" panose="020B0604020202020204" pitchFamily="34" charset="0"/>
              </a:rPr>
              <a:t>:</a:t>
            </a:r>
            <a:r>
              <a:rPr lang="zh-CN" altLang="en-US" sz="1400" dirty="0" smtClean="0">
                <a:solidFill>
                  <a:schemeClr val="accent1"/>
                </a:solidFill>
                <a:latin typeface="Arial" panose="020B0604020202020204" pitchFamily="34" charset="0"/>
                <a:cs typeface="Arial" panose="020B0604020202020204" pitchFamily="34" charset="0"/>
                <a:sym typeface="Arial" panose="020B0604020202020204" pitchFamily="34" charset="0"/>
              </a:rPr>
              <a:t>第一</a:t>
            </a:r>
            <a:r>
              <a:rPr lang="en-US" altLang="zh-CN" sz="1400" dirty="0" smtClean="0">
                <a:solidFill>
                  <a:schemeClr val="accent1"/>
                </a:solidFill>
                <a:latin typeface="Arial" panose="020B0604020202020204" pitchFamily="34" charset="0"/>
                <a:cs typeface="Arial" panose="020B0604020202020204" pitchFamily="34" charset="0"/>
                <a:sym typeface="Arial" panose="020B0604020202020204" pitchFamily="34" charset="0"/>
              </a:rPr>
              <a:t>PPT</a:t>
            </a:r>
            <a:endParaRPr lang="en-US" altLang="zh-CN" sz="1400" dirty="0">
              <a:solidFill>
                <a:schemeClr val="accent1"/>
              </a:solidFill>
              <a:latin typeface="Arial" panose="020B0604020202020204" pitchFamily="34" charset="0"/>
              <a:cs typeface="Arial" panose="020B0604020202020204" pitchFamily="34" charset="0"/>
              <a:sym typeface="Arial" panose="020B0604020202020204" pitchFamily="34" charset="0"/>
            </a:endParaRPr>
          </a:p>
        </p:txBody>
      </p:sp>
      <p:sp>
        <p:nvSpPr>
          <p:cNvPr id="11" name="矩形 259"/>
          <p:cNvSpPr>
            <a:spLocks noChangeArrowheads="1"/>
          </p:cNvSpPr>
          <p:nvPr/>
        </p:nvSpPr>
        <p:spPr bwMode="auto">
          <a:xfrm>
            <a:off x="7286042" y="5451598"/>
            <a:ext cx="2035423" cy="288147"/>
          </a:xfrm>
          <a:prstGeom prst="rect">
            <a:avLst/>
          </a:prstGeom>
          <a:noFill/>
          <a:ln w="9525">
            <a:solidFill>
              <a:schemeClr val="accent1"/>
            </a:solidFill>
            <a:miter lim="800000"/>
            <a:headEnd/>
            <a:tailEnd/>
          </a:ln>
          <a:effectLst/>
          <a:extLst/>
        </p:spPr>
        <p:txBody>
          <a:bodyPr wrap="square" lIns="36000" tIns="36000" rIns="36000" bIns="36000" anchor="t" anchorCtr="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spcBef>
                <a:spcPts val="0"/>
              </a:spcBef>
              <a:buNone/>
            </a:pPr>
            <a:r>
              <a:rPr lang="en-US" altLang="zh-CN" sz="1400" dirty="0">
                <a:solidFill>
                  <a:schemeClr val="accent1"/>
                </a:solidFill>
                <a:latin typeface="Arial" panose="020B0604020202020204" pitchFamily="34" charset="0"/>
                <a:cs typeface="Arial" panose="020B0604020202020204" pitchFamily="34" charset="0"/>
                <a:sym typeface="Arial" panose="020B0604020202020204" pitchFamily="34" charset="0"/>
              </a:rPr>
              <a:t>Report: </a:t>
            </a:r>
            <a:r>
              <a:rPr lang="en-US" altLang="zh-CN" sz="1400" dirty="0" smtClean="0">
                <a:solidFill>
                  <a:schemeClr val="accent1"/>
                </a:solidFill>
                <a:latin typeface="Arial" panose="020B0604020202020204" pitchFamily="34" charset="0"/>
                <a:cs typeface="Arial" panose="020B0604020202020204" pitchFamily="34" charset="0"/>
                <a:sym typeface="Arial" panose="020B0604020202020204" pitchFamily="34" charset="0"/>
              </a:rPr>
              <a:t>1PPT</a:t>
            </a:r>
            <a:endParaRPr lang="en-US" altLang="zh-CN" sz="1400" dirty="0">
              <a:solidFill>
                <a:schemeClr val="accent1"/>
              </a:solidFill>
              <a:latin typeface="Arial" panose="020B0604020202020204" pitchFamily="34" charset="0"/>
              <a:cs typeface="Arial" panose="020B0604020202020204" pitchFamily="34" charset="0"/>
              <a:sym typeface="Arial" panose="020B0604020202020204" pitchFamily="34" charset="0"/>
            </a:endParaRPr>
          </a:p>
        </p:txBody>
      </p:sp>
      <p:sp>
        <p:nvSpPr>
          <p:cNvPr id="13" name="矩形 259"/>
          <p:cNvSpPr>
            <a:spLocks noChangeArrowheads="1"/>
          </p:cNvSpPr>
          <p:nvPr/>
        </p:nvSpPr>
        <p:spPr bwMode="auto">
          <a:xfrm>
            <a:off x="2836404" y="2629545"/>
            <a:ext cx="718594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zh-CN" altLang="en-US" sz="2400" dirty="0" smtClean="0">
                <a:solidFill>
                  <a:schemeClr val="accent1"/>
                </a:solidFill>
                <a:cs typeface="Arial" panose="020B0604020202020204" pitchFamily="34" charset="0"/>
              </a:rPr>
              <a:t>感谢</a:t>
            </a:r>
            <a:r>
              <a:rPr lang="zh-CN" altLang="en-US" sz="2400" dirty="0">
                <a:solidFill>
                  <a:schemeClr val="accent1"/>
                </a:solidFill>
                <a:cs typeface="Arial" panose="020B0604020202020204" pitchFamily="34" charset="0"/>
              </a:rPr>
              <a:t>聆听，批评指导</a:t>
            </a:r>
          </a:p>
        </p:txBody>
      </p:sp>
    </p:spTree>
    <p:extLst>
      <p:ext uri="{BB962C8B-B14F-4D97-AF65-F5344CB8AC3E}">
        <p14:creationId xmlns:p14="http://schemas.microsoft.com/office/powerpoint/2010/main" val="2563867435"/>
      </p:ext>
    </p:extLst>
  </p:cSld>
  <p:clrMapOvr>
    <a:masterClrMapping/>
  </p:clrMapOvr>
  <mc:AlternateContent xmlns:mc="http://schemas.openxmlformats.org/markup-compatibility/2006">
    <mc:Choice xmlns:p15="http://schemas.microsoft.com/office/powerpoint/2012/main" xmlns="" Requires="p15">
      <p:transition xmlns:p14="http://schemas.microsoft.com/office/powerpoint/2010/main" spd="slow" p14:dur="2000" advTm="0">
        <p15:prstTrans prst="fracture"/>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par>
                          <p:cTn id="8" fill="hold">
                            <p:stCondLst>
                              <p:cond delay="500"/>
                            </p:stCondLst>
                            <p:childTnLst>
                              <p:par>
                                <p:cTn id="9" presetID="41" presetClass="entr" presetSubtype="0" fill="hold" grpId="0" nodeType="afterEffect">
                                  <p:stCondLst>
                                    <p:cond delay="0"/>
                                  </p:stCondLst>
                                  <p:iterate type="lt">
                                    <p:tmPct val="10000"/>
                                  </p:iterate>
                                  <p:childTnLst>
                                    <p:set>
                                      <p:cBhvr>
                                        <p:cTn id="10" dur="1" fill="hold">
                                          <p:stCondLst>
                                            <p:cond delay="0"/>
                                          </p:stCondLst>
                                        </p:cTn>
                                        <p:tgtEl>
                                          <p:spTgt spid="13"/>
                                        </p:tgtEl>
                                        <p:attrNameLst>
                                          <p:attrName>style.visibility</p:attrName>
                                        </p:attrNameLst>
                                      </p:cBhvr>
                                      <p:to>
                                        <p:strVal val="visible"/>
                                      </p:to>
                                    </p:set>
                                    <p:anim calcmode="lin" valueType="num">
                                      <p:cBhvr>
                                        <p:cTn id="11" dur="500" fill="hold"/>
                                        <p:tgtEl>
                                          <p:spTgt spid="13"/>
                                        </p:tgtEl>
                                        <p:attrNameLst>
                                          <p:attrName>ppt_x</p:attrName>
                                        </p:attrNameLst>
                                      </p:cBhvr>
                                      <p:tavLst>
                                        <p:tav tm="0">
                                          <p:val>
                                            <p:strVal val="#ppt_x"/>
                                          </p:val>
                                        </p:tav>
                                        <p:tav tm="50000">
                                          <p:val>
                                            <p:strVal val="#ppt_x+.1"/>
                                          </p:val>
                                        </p:tav>
                                        <p:tav tm="100000">
                                          <p:val>
                                            <p:strVal val="#ppt_x"/>
                                          </p:val>
                                        </p:tav>
                                      </p:tavLst>
                                    </p:anim>
                                    <p:anim calcmode="lin" valueType="num">
                                      <p:cBhvr>
                                        <p:cTn id="12" dur="500" fill="hold"/>
                                        <p:tgtEl>
                                          <p:spTgt spid="13"/>
                                        </p:tgtEl>
                                        <p:attrNameLst>
                                          <p:attrName>ppt_y</p:attrName>
                                        </p:attrNameLst>
                                      </p:cBhvr>
                                      <p:tavLst>
                                        <p:tav tm="0">
                                          <p:val>
                                            <p:strVal val="#ppt_y"/>
                                          </p:val>
                                        </p:tav>
                                        <p:tav tm="100000">
                                          <p:val>
                                            <p:strVal val="#ppt_y"/>
                                          </p:val>
                                        </p:tav>
                                      </p:tavLst>
                                    </p:anim>
                                    <p:anim calcmode="lin" valueType="num">
                                      <p:cBhvr>
                                        <p:cTn id="13" dur="500" fill="hold"/>
                                        <p:tgtEl>
                                          <p:spTgt spid="13"/>
                                        </p:tgtEl>
                                        <p:attrNameLst>
                                          <p:attrName>ppt_h</p:attrName>
                                        </p:attrNameLst>
                                      </p:cBhvr>
                                      <p:tavLst>
                                        <p:tav tm="0">
                                          <p:val>
                                            <p:strVal val="#ppt_h/10"/>
                                          </p:val>
                                        </p:tav>
                                        <p:tav tm="50000">
                                          <p:val>
                                            <p:strVal val="#ppt_h+.01"/>
                                          </p:val>
                                        </p:tav>
                                        <p:tav tm="100000">
                                          <p:val>
                                            <p:strVal val="#ppt_h"/>
                                          </p:val>
                                        </p:tav>
                                      </p:tavLst>
                                    </p:anim>
                                    <p:anim calcmode="lin" valueType="num">
                                      <p:cBhvr>
                                        <p:cTn id="14" dur="500" fill="hold"/>
                                        <p:tgtEl>
                                          <p:spTgt spid="13"/>
                                        </p:tgtEl>
                                        <p:attrNameLst>
                                          <p:attrName>ppt_w</p:attrName>
                                        </p:attrNameLst>
                                      </p:cBhvr>
                                      <p:tavLst>
                                        <p:tav tm="0">
                                          <p:val>
                                            <p:strVal val="#ppt_w/10"/>
                                          </p:val>
                                        </p:tav>
                                        <p:tav tm="50000">
                                          <p:val>
                                            <p:strVal val="#ppt_w+.01"/>
                                          </p:val>
                                        </p:tav>
                                        <p:tav tm="100000">
                                          <p:val>
                                            <p:strVal val="#ppt_w"/>
                                          </p:val>
                                        </p:tav>
                                      </p:tavLst>
                                    </p:anim>
                                    <p:animEffect transition="in" filter="fade">
                                      <p:cBhvr>
                                        <p:cTn id="15" dur="500" tmFilter="0,0; .5, 1; 1, 1"/>
                                        <p:tgtEl>
                                          <p:spTgt spid="13"/>
                                        </p:tgtEl>
                                      </p:cBhvr>
                                    </p:animEffect>
                                  </p:childTnLst>
                                </p:cTn>
                              </p:par>
                            </p:childTnLst>
                          </p:cTn>
                        </p:par>
                        <p:par>
                          <p:cTn id="16" fill="hold">
                            <p:stCondLst>
                              <p:cond delay="1400"/>
                            </p:stCondLst>
                            <p:childTnLst>
                              <p:par>
                                <p:cTn id="17" presetID="26" presetClass="emph" presetSubtype="0" fill="hold" grpId="1" nodeType="afterEffect">
                                  <p:stCondLst>
                                    <p:cond delay="0"/>
                                  </p:stCondLst>
                                  <p:iterate type="lt">
                                    <p:tmPct val="0"/>
                                  </p:iterate>
                                  <p:childTnLst>
                                    <p:animEffect transition="out" filter="fade">
                                      <p:cBhvr>
                                        <p:cTn id="18" dur="500" tmFilter="0, 0; .2, .5; .8, .5; 1, 0"/>
                                        <p:tgtEl>
                                          <p:spTgt spid="13"/>
                                        </p:tgtEl>
                                      </p:cBhvr>
                                    </p:animEffect>
                                    <p:animScale>
                                      <p:cBhvr>
                                        <p:cTn id="19" dur="250" autoRev="1" fill="hold"/>
                                        <p:tgtEl>
                                          <p:spTgt spid="13"/>
                                        </p:tgtEl>
                                      </p:cBhvr>
                                      <p:by x="105000" y="105000"/>
                                    </p:animScale>
                                  </p:childTnLst>
                                </p:cTn>
                              </p:par>
                            </p:childTnLst>
                          </p:cTn>
                        </p:par>
                        <p:par>
                          <p:cTn id="20" fill="hold">
                            <p:stCondLst>
                              <p:cond delay="1900"/>
                            </p:stCondLst>
                            <p:childTnLst>
                              <p:par>
                                <p:cTn id="21" presetID="41" presetClass="entr" presetSubtype="0" fill="hold" grpId="0" nodeType="afterEffect">
                                  <p:stCondLst>
                                    <p:cond delay="0"/>
                                  </p:stCondLst>
                                  <p:iterate type="lt">
                                    <p:tmPct val="10000"/>
                                  </p:iterate>
                                  <p:childTnLst>
                                    <p:set>
                                      <p:cBhvr>
                                        <p:cTn id="22" dur="1" fill="hold">
                                          <p:stCondLst>
                                            <p:cond delay="0"/>
                                          </p:stCondLst>
                                        </p:cTn>
                                        <p:tgtEl>
                                          <p:spTgt spid="8"/>
                                        </p:tgtEl>
                                        <p:attrNameLst>
                                          <p:attrName>style.visibility</p:attrName>
                                        </p:attrNameLst>
                                      </p:cBhvr>
                                      <p:to>
                                        <p:strVal val="visible"/>
                                      </p:to>
                                    </p:set>
                                    <p:anim calcmode="lin" valueType="num">
                                      <p:cBhvr>
                                        <p:cTn id="23" dur="500" fill="hold"/>
                                        <p:tgtEl>
                                          <p:spTgt spid="8"/>
                                        </p:tgtEl>
                                        <p:attrNameLst>
                                          <p:attrName>ppt_x</p:attrName>
                                        </p:attrNameLst>
                                      </p:cBhvr>
                                      <p:tavLst>
                                        <p:tav tm="0">
                                          <p:val>
                                            <p:strVal val="#ppt_x"/>
                                          </p:val>
                                        </p:tav>
                                        <p:tav tm="50000">
                                          <p:val>
                                            <p:strVal val="#ppt_x+.1"/>
                                          </p:val>
                                        </p:tav>
                                        <p:tav tm="100000">
                                          <p:val>
                                            <p:strVal val="#ppt_x"/>
                                          </p:val>
                                        </p:tav>
                                      </p:tavLst>
                                    </p:anim>
                                    <p:anim calcmode="lin" valueType="num">
                                      <p:cBhvr>
                                        <p:cTn id="24" dur="500" fill="hold"/>
                                        <p:tgtEl>
                                          <p:spTgt spid="8"/>
                                        </p:tgtEl>
                                        <p:attrNameLst>
                                          <p:attrName>ppt_y</p:attrName>
                                        </p:attrNameLst>
                                      </p:cBhvr>
                                      <p:tavLst>
                                        <p:tav tm="0">
                                          <p:val>
                                            <p:strVal val="#ppt_y"/>
                                          </p:val>
                                        </p:tav>
                                        <p:tav tm="100000">
                                          <p:val>
                                            <p:strVal val="#ppt_y"/>
                                          </p:val>
                                        </p:tav>
                                      </p:tavLst>
                                    </p:anim>
                                    <p:anim calcmode="lin" valueType="num">
                                      <p:cBhvr>
                                        <p:cTn id="25" dur="500" fill="hold"/>
                                        <p:tgtEl>
                                          <p:spTgt spid="8"/>
                                        </p:tgtEl>
                                        <p:attrNameLst>
                                          <p:attrName>ppt_h</p:attrName>
                                        </p:attrNameLst>
                                      </p:cBhvr>
                                      <p:tavLst>
                                        <p:tav tm="0">
                                          <p:val>
                                            <p:strVal val="#ppt_h/10"/>
                                          </p:val>
                                        </p:tav>
                                        <p:tav tm="50000">
                                          <p:val>
                                            <p:strVal val="#ppt_h+.01"/>
                                          </p:val>
                                        </p:tav>
                                        <p:tav tm="100000">
                                          <p:val>
                                            <p:strVal val="#ppt_h"/>
                                          </p:val>
                                        </p:tav>
                                      </p:tavLst>
                                    </p:anim>
                                    <p:anim calcmode="lin" valueType="num">
                                      <p:cBhvr>
                                        <p:cTn id="26" dur="500" fill="hold"/>
                                        <p:tgtEl>
                                          <p:spTgt spid="8"/>
                                        </p:tgtEl>
                                        <p:attrNameLst>
                                          <p:attrName>ppt_w</p:attrName>
                                        </p:attrNameLst>
                                      </p:cBhvr>
                                      <p:tavLst>
                                        <p:tav tm="0">
                                          <p:val>
                                            <p:strVal val="#ppt_w/10"/>
                                          </p:val>
                                        </p:tav>
                                        <p:tav tm="50000">
                                          <p:val>
                                            <p:strVal val="#ppt_w+.01"/>
                                          </p:val>
                                        </p:tav>
                                        <p:tav tm="100000">
                                          <p:val>
                                            <p:strVal val="#ppt_w"/>
                                          </p:val>
                                        </p:tav>
                                      </p:tavLst>
                                    </p:anim>
                                    <p:animEffect transition="in" filter="fade">
                                      <p:cBhvr>
                                        <p:cTn id="27" dur="500" tmFilter="0,0; .5, 1; 1, 1"/>
                                        <p:tgtEl>
                                          <p:spTgt spid="8"/>
                                        </p:tgtEl>
                                      </p:cBhvr>
                                    </p:animEffect>
                                  </p:childTnLst>
                                </p:cTn>
                              </p:par>
                            </p:childTnLst>
                          </p:cTn>
                        </p:par>
                        <p:par>
                          <p:cTn id="28" fill="hold">
                            <p:stCondLst>
                              <p:cond delay="2750"/>
                            </p:stCondLst>
                            <p:childTnLst>
                              <p:par>
                                <p:cTn id="29" presetID="26" presetClass="emph" presetSubtype="0" fill="hold" grpId="1" nodeType="afterEffect">
                                  <p:stCondLst>
                                    <p:cond delay="0"/>
                                  </p:stCondLst>
                                  <p:iterate type="lt">
                                    <p:tmPct val="0"/>
                                  </p:iterate>
                                  <p:childTnLst>
                                    <p:animEffect transition="out" filter="fade">
                                      <p:cBhvr>
                                        <p:cTn id="30" dur="500" tmFilter="0, 0; .2, .5; .8, .5; 1, 0"/>
                                        <p:tgtEl>
                                          <p:spTgt spid="8"/>
                                        </p:tgtEl>
                                      </p:cBhvr>
                                    </p:animEffect>
                                    <p:animScale>
                                      <p:cBhvr>
                                        <p:cTn id="31" dur="250" autoRev="1" fill="hold"/>
                                        <p:tgtEl>
                                          <p:spTgt spid="8"/>
                                        </p:tgtEl>
                                      </p:cBhvr>
                                      <p:by x="105000" y="105000"/>
                                    </p:animScale>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9"/>
                                        </p:tgtEl>
                                        <p:attrNameLst>
                                          <p:attrName>style.visibility</p:attrName>
                                        </p:attrNameLst>
                                      </p:cBhvr>
                                      <p:to>
                                        <p:strVal val="visible"/>
                                      </p:to>
                                    </p:set>
                                    <p:animEffect transition="in" filter="fade">
                                      <p:cBhvr>
                                        <p:cTn id="36" dur="1000"/>
                                        <p:tgtEl>
                                          <p:spTgt spid="9"/>
                                        </p:tgtEl>
                                      </p:cBhvr>
                                    </p:animEffect>
                                  </p:childTnLst>
                                </p:cTn>
                              </p:par>
                            </p:childTnLst>
                          </p:cTn>
                        </p:par>
                        <p:par>
                          <p:cTn id="37" fill="hold">
                            <p:stCondLst>
                              <p:cond delay="1000"/>
                            </p:stCondLst>
                            <p:childTnLst>
                              <p:par>
                                <p:cTn id="38" presetID="53" presetClass="entr" presetSubtype="16" fill="hold" grpId="0" nodeType="afterEffect">
                                  <p:stCondLst>
                                    <p:cond delay="0"/>
                                  </p:stCondLst>
                                  <p:childTnLst>
                                    <p:set>
                                      <p:cBhvr>
                                        <p:cTn id="39" dur="1" fill="hold">
                                          <p:stCondLst>
                                            <p:cond delay="0"/>
                                          </p:stCondLst>
                                        </p:cTn>
                                        <p:tgtEl>
                                          <p:spTgt spid="10"/>
                                        </p:tgtEl>
                                        <p:attrNameLst>
                                          <p:attrName>style.visibility</p:attrName>
                                        </p:attrNameLst>
                                      </p:cBhvr>
                                      <p:to>
                                        <p:strVal val="visible"/>
                                      </p:to>
                                    </p:set>
                                    <p:anim calcmode="lin" valueType="num">
                                      <p:cBhvr>
                                        <p:cTn id="40" dur="500" fill="hold"/>
                                        <p:tgtEl>
                                          <p:spTgt spid="10"/>
                                        </p:tgtEl>
                                        <p:attrNameLst>
                                          <p:attrName>ppt_w</p:attrName>
                                        </p:attrNameLst>
                                      </p:cBhvr>
                                      <p:tavLst>
                                        <p:tav tm="0">
                                          <p:val>
                                            <p:fltVal val="0"/>
                                          </p:val>
                                        </p:tav>
                                        <p:tav tm="100000">
                                          <p:val>
                                            <p:strVal val="#ppt_w"/>
                                          </p:val>
                                        </p:tav>
                                      </p:tavLst>
                                    </p:anim>
                                    <p:anim calcmode="lin" valueType="num">
                                      <p:cBhvr>
                                        <p:cTn id="41" dur="500" fill="hold"/>
                                        <p:tgtEl>
                                          <p:spTgt spid="10"/>
                                        </p:tgtEl>
                                        <p:attrNameLst>
                                          <p:attrName>ppt_h</p:attrName>
                                        </p:attrNameLst>
                                      </p:cBhvr>
                                      <p:tavLst>
                                        <p:tav tm="0">
                                          <p:val>
                                            <p:fltVal val="0"/>
                                          </p:val>
                                        </p:tav>
                                        <p:tav tm="100000">
                                          <p:val>
                                            <p:strVal val="#ppt_h"/>
                                          </p:val>
                                        </p:tav>
                                      </p:tavLst>
                                    </p:anim>
                                    <p:animEffect transition="in" filter="fade">
                                      <p:cBhvr>
                                        <p:cTn id="42" dur="500"/>
                                        <p:tgtEl>
                                          <p:spTgt spid="10"/>
                                        </p:tgtEl>
                                      </p:cBhvr>
                                    </p:animEffect>
                                  </p:childTnLst>
                                </p:cTn>
                              </p:par>
                            </p:childTnLst>
                          </p:cTn>
                        </p:par>
                        <p:par>
                          <p:cTn id="43" fill="hold">
                            <p:stCondLst>
                              <p:cond delay="1500"/>
                            </p:stCondLst>
                            <p:childTnLst>
                              <p:par>
                                <p:cTn id="44" presetID="53" presetClass="entr" presetSubtype="16" fill="hold" grpId="0" nodeType="afterEffect">
                                  <p:stCondLst>
                                    <p:cond delay="0"/>
                                  </p:stCondLst>
                                  <p:childTnLst>
                                    <p:set>
                                      <p:cBhvr>
                                        <p:cTn id="45" dur="1" fill="hold">
                                          <p:stCondLst>
                                            <p:cond delay="0"/>
                                          </p:stCondLst>
                                        </p:cTn>
                                        <p:tgtEl>
                                          <p:spTgt spid="11"/>
                                        </p:tgtEl>
                                        <p:attrNameLst>
                                          <p:attrName>style.visibility</p:attrName>
                                        </p:attrNameLst>
                                      </p:cBhvr>
                                      <p:to>
                                        <p:strVal val="visible"/>
                                      </p:to>
                                    </p:set>
                                    <p:anim calcmode="lin" valueType="num">
                                      <p:cBhvr>
                                        <p:cTn id="46" dur="500" fill="hold"/>
                                        <p:tgtEl>
                                          <p:spTgt spid="11"/>
                                        </p:tgtEl>
                                        <p:attrNameLst>
                                          <p:attrName>ppt_w</p:attrName>
                                        </p:attrNameLst>
                                      </p:cBhvr>
                                      <p:tavLst>
                                        <p:tav tm="0">
                                          <p:val>
                                            <p:fltVal val="0"/>
                                          </p:val>
                                        </p:tav>
                                        <p:tav tm="100000">
                                          <p:val>
                                            <p:strVal val="#ppt_w"/>
                                          </p:val>
                                        </p:tav>
                                      </p:tavLst>
                                    </p:anim>
                                    <p:anim calcmode="lin" valueType="num">
                                      <p:cBhvr>
                                        <p:cTn id="47" dur="500" fill="hold"/>
                                        <p:tgtEl>
                                          <p:spTgt spid="11"/>
                                        </p:tgtEl>
                                        <p:attrNameLst>
                                          <p:attrName>ppt_h</p:attrName>
                                        </p:attrNameLst>
                                      </p:cBhvr>
                                      <p:tavLst>
                                        <p:tav tm="0">
                                          <p:val>
                                            <p:fltVal val="0"/>
                                          </p:val>
                                        </p:tav>
                                        <p:tav tm="100000">
                                          <p:val>
                                            <p:strVal val="#ppt_h"/>
                                          </p:val>
                                        </p:tav>
                                      </p:tavLst>
                                    </p:anim>
                                    <p:animEffect transition="in" filter="fade">
                                      <p:cBhvr>
                                        <p:cTn id="48"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8" grpId="0"/>
      <p:bldP spid="8" grpId="1"/>
      <p:bldP spid="9" grpId="0"/>
      <p:bldP spid="10" grpId="0" animBg="1"/>
      <p:bldP spid="11" grpId="0" animBg="1"/>
      <p:bldP spid="13" grpId="0"/>
      <p:bldP spid="13" grpId="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176403" y="4679512"/>
            <a:ext cx="9078158" cy="17852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14789" tIns="57394" rIns="114789" bIns="57394" rtlCol="0" anchor="ctr"/>
          <a:lstStyle/>
          <a:p>
            <a:pPr defTabSz="1147891" fontAlgn="auto">
              <a:spcBef>
                <a:spcPts val="0"/>
              </a:spcBef>
              <a:spcAft>
                <a:spcPts val="0"/>
              </a:spcAft>
            </a:pPr>
            <a:r>
              <a:rPr lang="en-US" altLang="zh-CN" sz="1400" dirty="0">
                <a:solidFill>
                  <a:srgbClr val="EEECE1">
                    <a:lumMod val="25000"/>
                  </a:srgbClr>
                </a:solidFill>
                <a:latin typeface="微软雅黑" panose="020B0503020204020204" pitchFamily="34" charset="-122"/>
                <a:ea typeface="微软雅黑" panose="020B0503020204020204" pitchFamily="34" charset="-122"/>
              </a:rPr>
              <a:t>PPT</a:t>
            </a:r>
            <a:r>
              <a:rPr lang="zh-CN" altLang="en-US" sz="1400" dirty="0">
                <a:solidFill>
                  <a:srgbClr val="EEECE1">
                    <a:lumMod val="25000"/>
                  </a:srgbClr>
                </a:solidFill>
                <a:latin typeface="微软雅黑" panose="020B0503020204020204" pitchFamily="34" charset="-122"/>
                <a:ea typeface="微软雅黑" panose="020B0503020204020204" pitchFamily="34" charset="-122"/>
              </a:rPr>
              <a:t>模板下载：</a:t>
            </a:r>
            <a:r>
              <a:rPr lang="en-US" altLang="zh-CN" sz="1400" dirty="0">
                <a:solidFill>
                  <a:srgbClr val="EEECE1">
                    <a:lumMod val="25000"/>
                  </a:srgbClr>
                </a:solidFill>
                <a:latin typeface="微软雅黑" panose="020B0503020204020204" pitchFamily="34" charset="-122"/>
                <a:ea typeface="微软雅黑" panose="020B0503020204020204" pitchFamily="34" charset="-122"/>
                <a:hlinkClick r:id="rId2"/>
              </a:rPr>
              <a:t>www.1ppt.com/moban/</a:t>
            </a:r>
            <a:r>
              <a:rPr lang="en-US" altLang="zh-CN" sz="1400" dirty="0">
                <a:solidFill>
                  <a:srgbClr val="EEECE1">
                    <a:lumMod val="25000"/>
                  </a:srgbClr>
                </a:solidFill>
                <a:latin typeface="微软雅黑" panose="020B0503020204020204" pitchFamily="34" charset="-122"/>
                <a:ea typeface="微软雅黑" panose="020B0503020204020204" pitchFamily="34" charset="-122"/>
              </a:rPr>
              <a:t>                </a:t>
            </a:r>
            <a:r>
              <a:rPr lang="zh-CN" altLang="en-US" sz="1400" dirty="0">
                <a:solidFill>
                  <a:srgbClr val="EEECE1">
                    <a:lumMod val="25000"/>
                  </a:srgbClr>
                </a:solidFill>
                <a:latin typeface="微软雅黑" panose="020B0503020204020204" pitchFamily="34" charset="-122"/>
                <a:ea typeface="微软雅黑" panose="020B0503020204020204" pitchFamily="34" charset="-122"/>
              </a:rPr>
              <a:t>行业</a:t>
            </a:r>
            <a:r>
              <a:rPr lang="en-US" altLang="zh-CN" sz="1400" dirty="0">
                <a:solidFill>
                  <a:srgbClr val="EEECE1">
                    <a:lumMod val="25000"/>
                  </a:srgbClr>
                </a:solidFill>
                <a:latin typeface="微软雅黑" panose="020B0503020204020204" pitchFamily="34" charset="-122"/>
                <a:ea typeface="微软雅黑" panose="020B0503020204020204" pitchFamily="34" charset="-122"/>
              </a:rPr>
              <a:t>PPT</a:t>
            </a:r>
            <a:r>
              <a:rPr lang="zh-CN" altLang="en-US" sz="1400" dirty="0">
                <a:solidFill>
                  <a:srgbClr val="EEECE1">
                    <a:lumMod val="25000"/>
                  </a:srgbClr>
                </a:solidFill>
                <a:latin typeface="微软雅黑" panose="020B0503020204020204" pitchFamily="34" charset="-122"/>
                <a:ea typeface="微软雅黑" panose="020B0503020204020204" pitchFamily="34" charset="-122"/>
              </a:rPr>
              <a:t>模板：</a:t>
            </a:r>
            <a:r>
              <a:rPr lang="en-US" altLang="zh-CN" sz="1400" dirty="0">
                <a:solidFill>
                  <a:srgbClr val="EEECE1">
                    <a:lumMod val="25000"/>
                  </a:srgbClr>
                </a:solidFill>
                <a:latin typeface="微软雅黑" panose="020B0503020204020204" pitchFamily="34" charset="-122"/>
                <a:ea typeface="微软雅黑" panose="020B0503020204020204" pitchFamily="34" charset="-122"/>
                <a:hlinkClick r:id="rId3"/>
              </a:rPr>
              <a:t>www.1ppt.com/hangye/</a:t>
            </a:r>
            <a:r>
              <a:rPr lang="en-US" altLang="zh-CN" sz="1400" dirty="0">
                <a:solidFill>
                  <a:srgbClr val="EEECE1">
                    <a:lumMod val="25000"/>
                  </a:srgbClr>
                </a:solidFill>
                <a:latin typeface="微软雅黑" panose="020B0503020204020204" pitchFamily="34" charset="-122"/>
                <a:ea typeface="微软雅黑" panose="020B0503020204020204" pitchFamily="34" charset="-122"/>
              </a:rPr>
              <a:t> </a:t>
            </a:r>
          </a:p>
          <a:p>
            <a:pPr defTabSz="1147891" fontAlgn="auto">
              <a:spcBef>
                <a:spcPts val="0"/>
              </a:spcBef>
              <a:spcAft>
                <a:spcPts val="0"/>
              </a:spcAft>
            </a:pPr>
            <a:r>
              <a:rPr lang="zh-CN" altLang="en-US" sz="1400" dirty="0">
                <a:solidFill>
                  <a:srgbClr val="EEECE1">
                    <a:lumMod val="25000"/>
                  </a:srgbClr>
                </a:solidFill>
                <a:latin typeface="微软雅黑" panose="020B0503020204020204" pitchFamily="34" charset="-122"/>
                <a:ea typeface="微软雅黑" panose="020B0503020204020204" pitchFamily="34" charset="-122"/>
              </a:rPr>
              <a:t>节日</a:t>
            </a:r>
            <a:r>
              <a:rPr lang="en-US" altLang="zh-CN" sz="1400" dirty="0">
                <a:solidFill>
                  <a:srgbClr val="EEECE1">
                    <a:lumMod val="25000"/>
                  </a:srgbClr>
                </a:solidFill>
                <a:latin typeface="微软雅黑" panose="020B0503020204020204" pitchFamily="34" charset="-122"/>
                <a:ea typeface="微软雅黑" panose="020B0503020204020204" pitchFamily="34" charset="-122"/>
              </a:rPr>
              <a:t>PPT</a:t>
            </a:r>
            <a:r>
              <a:rPr lang="zh-CN" altLang="en-US" sz="1400" dirty="0">
                <a:solidFill>
                  <a:srgbClr val="EEECE1">
                    <a:lumMod val="25000"/>
                  </a:srgbClr>
                </a:solidFill>
                <a:latin typeface="微软雅黑" panose="020B0503020204020204" pitchFamily="34" charset="-122"/>
                <a:ea typeface="微软雅黑" panose="020B0503020204020204" pitchFamily="34" charset="-122"/>
              </a:rPr>
              <a:t>模板：</a:t>
            </a:r>
            <a:r>
              <a:rPr lang="en-US" altLang="zh-CN" sz="1400" dirty="0">
                <a:solidFill>
                  <a:srgbClr val="EEECE1">
                    <a:lumMod val="25000"/>
                  </a:srgbClr>
                </a:solidFill>
                <a:latin typeface="微软雅黑" panose="020B0503020204020204" pitchFamily="34" charset="-122"/>
                <a:ea typeface="微软雅黑" panose="020B0503020204020204" pitchFamily="34" charset="-122"/>
                <a:hlinkClick r:id="rId4"/>
              </a:rPr>
              <a:t>www.1ppt.com/jieri/</a:t>
            </a:r>
            <a:r>
              <a:rPr lang="en-US" altLang="zh-CN" sz="1400" dirty="0">
                <a:solidFill>
                  <a:srgbClr val="EEECE1">
                    <a:lumMod val="25000"/>
                  </a:srgbClr>
                </a:solidFill>
                <a:latin typeface="微软雅黑" panose="020B0503020204020204" pitchFamily="34" charset="-122"/>
                <a:ea typeface="微软雅黑" panose="020B0503020204020204" pitchFamily="34" charset="-122"/>
              </a:rPr>
              <a:t>                      PPT</a:t>
            </a:r>
            <a:r>
              <a:rPr lang="zh-CN" altLang="en-US" sz="1400" dirty="0">
                <a:solidFill>
                  <a:srgbClr val="EEECE1">
                    <a:lumMod val="25000"/>
                  </a:srgbClr>
                </a:solidFill>
                <a:latin typeface="微软雅黑" panose="020B0503020204020204" pitchFamily="34" charset="-122"/>
                <a:ea typeface="微软雅黑" panose="020B0503020204020204" pitchFamily="34" charset="-122"/>
              </a:rPr>
              <a:t>素材下载：</a:t>
            </a:r>
            <a:r>
              <a:rPr lang="en-US" altLang="zh-CN" sz="1400" dirty="0">
                <a:solidFill>
                  <a:srgbClr val="EEECE1">
                    <a:lumMod val="25000"/>
                  </a:srgbClr>
                </a:solidFill>
                <a:latin typeface="微软雅黑" panose="020B0503020204020204" pitchFamily="34" charset="-122"/>
                <a:ea typeface="微软雅黑" panose="020B0503020204020204" pitchFamily="34" charset="-122"/>
                <a:hlinkClick r:id="rId5"/>
              </a:rPr>
              <a:t>www.1ppt.com/sucai/</a:t>
            </a:r>
            <a:endParaRPr lang="en-US" altLang="zh-CN" sz="1400" dirty="0">
              <a:solidFill>
                <a:srgbClr val="EEECE1">
                  <a:lumMod val="25000"/>
                </a:srgbClr>
              </a:solidFill>
              <a:latin typeface="微软雅黑" panose="020B0503020204020204" pitchFamily="34" charset="-122"/>
              <a:ea typeface="微软雅黑" panose="020B0503020204020204" pitchFamily="34" charset="-122"/>
            </a:endParaRPr>
          </a:p>
          <a:p>
            <a:pPr defTabSz="1147891" fontAlgn="auto">
              <a:spcBef>
                <a:spcPts val="0"/>
              </a:spcBef>
              <a:spcAft>
                <a:spcPts val="0"/>
              </a:spcAft>
            </a:pPr>
            <a:r>
              <a:rPr lang="en-US" altLang="zh-CN" sz="1400" dirty="0">
                <a:solidFill>
                  <a:srgbClr val="EEECE1">
                    <a:lumMod val="25000"/>
                  </a:srgbClr>
                </a:solidFill>
                <a:latin typeface="微软雅黑" panose="020B0503020204020204" pitchFamily="34" charset="-122"/>
                <a:ea typeface="微软雅黑" panose="020B0503020204020204" pitchFamily="34" charset="-122"/>
              </a:rPr>
              <a:t>PPT</a:t>
            </a:r>
            <a:r>
              <a:rPr lang="zh-CN" altLang="en-US" sz="1400" dirty="0">
                <a:solidFill>
                  <a:srgbClr val="EEECE1">
                    <a:lumMod val="25000"/>
                  </a:srgbClr>
                </a:solidFill>
                <a:latin typeface="微软雅黑" panose="020B0503020204020204" pitchFamily="34" charset="-122"/>
                <a:ea typeface="微软雅黑" panose="020B0503020204020204" pitchFamily="34" charset="-122"/>
              </a:rPr>
              <a:t>背景图片：</a:t>
            </a:r>
            <a:r>
              <a:rPr lang="en-US" altLang="zh-CN" sz="1400" dirty="0">
                <a:solidFill>
                  <a:srgbClr val="EEECE1">
                    <a:lumMod val="25000"/>
                  </a:srgbClr>
                </a:solidFill>
                <a:latin typeface="微软雅黑" panose="020B0503020204020204" pitchFamily="34" charset="-122"/>
                <a:ea typeface="微软雅黑" panose="020B0503020204020204" pitchFamily="34" charset="-122"/>
                <a:hlinkClick r:id="rId6"/>
              </a:rPr>
              <a:t>www.1ppt.com/beijing/</a:t>
            </a:r>
            <a:r>
              <a:rPr lang="en-US" altLang="zh-CN" sz="1400" dirty="0">
                <a:solidFill>
                  <a:srgbClr val="EEECE1">
                    <a:lumMod val="25000"/>
                  </a:srgbClr>
                </a:solidFill>
                <a:latin typeface="微软雅黑" panose="020B0503020204020204" pitchFamily="34" charset="-122"/>
                <a:ea typeface="微软雅黑" panose="020B0503020204020204" pitchFamily="34" charset="-122"/>
              </a:rPr>
              <a:t>                 PPT</a:t>
            </a:r>
            <a:r>
              <a:rPr lang="zh-CN" altLang="en-US" sz="1400" dirty="0">
                <a:solidFill>
                  <a:srgbClr val="EEECE1">
                    <a:lumMod val="25000"/>
                  </a:srgbClr>
                </a:solidFill>
                <a:latin typeface="微软雅黑" panose="020B0503020204020204" pitchFamily="34" charset="-122"/>
                <a:ea typeface="微软雅黑" panose="020B0503020204020204" pitchFamily="34" charset="-122"/>
              </a:rPr>
              <a:t>图表下载：</a:t>
            </a:r>
            <a:r>
              <a:rPr lang="en-US" altLang="zh-CN" sz="1400" dirty="0">
                <a:solidFill>
                  <a:srgbClr val="EEECE1">
                    <a:lumMod val="25000"/>
                  </a:srgbClr>
                </a:solidFill>
                <a:latin typeface="微软雅黑" panose="020B0503020204020204" pitchFamily="34" charset="-122"/>
                <a:ea typeface="微软雅黑" panose="020B0503020204020204" pitchFamily="34" charset="-122"/>
                <a:hlinkClick r:id="rId7"/>
              </a:rPr>
              <a:t>www.1ppt.com/tubiao/</a:t>
            </a:r>
            <a:r>
              <a:rPr lang="en-US" altLang="zh-CN" sz="1400" dirty="0">
                <a:solidFill>
                  <a:srgbClr val="EEECE1">
                    <a:lumMod val="25000"/>
                  </a:srgbClr>
                </a:solidFill>
                <a:latin typeface="微软雅黑" panose="020B0503020204020204" pitchFamily="34" charset="-122"/>
                <a:ea typeface="微软雅黑" panose="020B0503020204020204" pitchFamily="34" charset="-122"/>
              </a:rPr>
              <a:t>      </a:t>
            </a:r>
          </a:p>
          <a:p>
            <a:pPr defTabSz="1147891" fontAlgn="auto">
              <a:spcBef>
                <a:spcPts val="0"/>
              </a:spcBef>
              <a:spcAft>
                <a:spcPts val="0"/>
              </a:spcAft>
            </a:pPr>
            <a:r>
              <a:rPr lang="zh-CN" altLang="en-US" sz="1400" dirty="0">
                <a:solidFill>
                  <a:srgbClr val="EEECE1">
                    <a:lumMod val="25000"/>
                  </a:srgbClr>
                </a:solidFill>
                <a:latin typeface="微软雅黑" panose="020B0503020204020204" pitchFamily="34" charset="-122"/>
                <a:ea typeface="微软雅黑" panose="020B0503020204020204" pitchFamily="34" charset="-122"/>
              </a:rPr>
              <a:t>优秀</a:t>
            </a:r>
            <a:r>
              <a:rPr lang="en-US" altLang="zh-CN" sz="1400" dirty="0">
                <a:solidFill>
                  <a:srgbClr val="EEECE1">
                    <a:lumMod val="25000"/>
                  </a:srgbClr>
                </a:solidFill>
                <a:latin typeface="微软雅黑" panose="020B0503020204020204" pitchFamily="34" charset="-122"/>
                <a:ea typeface="微软雅黑" panose="020B0503020204020204" pitchFamily="34" charset="-122"/>
              </a:rPr>
              <a:t>PPT</a:t>
            </a:r>
            <a:r>
              <a:rPr lang="zh-CN" altLang="en-US" sz="1400" dirty="0">
                <a:solidFill>
                  <a:srgbClr val="EEECE1">
                    <a:lumMod val="25000"/>
                  </a:srgbClr>
                </a:solidFill>
                <a:latin typeface="微软雅黑" panose="020B0503020204020204" pitchFamily="34" charset="-122"/>
                <a:ea typeface="微软雅黑" panose="020B0503020204020204" pitchFamily="34" charset="-122"/>
              </a:rPr>
              <a:t>下载：</a:t>
            </a:r>
            <a:r>
              <a:rPr lang="en-US" altLang="zh-CN" sz="1400" dirty="0">
                <a:solidFill>
                  <a:srgbClr val="EEECE1">
                    <a:lumMod val="25000"/>
                  </a:srgbClr>
                </a:solidFill>
                <a:latin typeface="微软雅黑" panose="020B0503020204020204" pitchFamily="34" charset="-122"/>
                <a:ea typeface="微软雅黑" panose="020B0503020204020204" pitchFamily="34" charset="-122"/>
                <a:hlinkClick r:id="rId8"/>
              </a:rPr>
              <a:t>www.1ppt.com/xiazai/</a:t>
            </a:r>
            <a:r>
              <a:rPr lang="en-US" altLang="zh-CN" sz="1400" dirty="0">
                <a:solidFill>
                  <a:srgbClr val="EEECE1">
                    <a:lumMod val="25000"/>
                  </a:srgbClr>
                </a:solidFill>
                <a:latin typeface="微软雅黑" panose="020B0503020204020204" pitchFamily="34" charset="-122"/>
                <a:ea typeface="微软雅黑" panose="020B0503020204020204" pitchFamily="34" charset="-122"/>
              </a:rPr>
              <a:t>                   PPT</a:t>
            </a:r>
            <a:r>
              <a:rPr lang="zh-CN" altLang="en-US" sz="1400" dirty="0">
                <a:solidFill>
                  <a:srgbClr val="EEECE1">
                    <a:lumMod val="25000"/>
                  </a:srgbClr>
                </a:solidFill>
                <a:latin typeface="微软雅黑" panose="020B0503020204020204" pitchFamily="34" charset="-122"/>
                <a:ea typeface="微软雅黑" panose="020B0503020204020204" pitchFamily="34" charset="-122"/>
              </a:rPr>
              <a:t>教程：       </a:t>
            </a:r>
            <a:r>
              <a:rPr lang="en-US" altLang="zh-CN" sz="1400" dirty="0">
                <a:solidFill>
                  <a:srgbClr val="EEECE1">
                    <a:lumMod val="25000"/>
                  </a:srgbClr>
                </a:solidFill>
                <a:latin typeface="微软雅黑" panose="020B0503020204020204" pitchFamily="34" charset="-122"/>
                <a:ea typeface="微软雅黑" panose="020B0503020204020204" pitchFamily="34" charset="-122"/>
                <a:hlinkClick r:id="rId9"/>
              </a:rPr>
              <a:t>www.1ppt.com/powerpoint/</a:t>
            </a:r>
            <a:r>
              <a:rPr lang="en-US" altLang="zh-CN" sz="1400" dirty="0">
                <a:solidFill>
                  <a:srgbClr val="EEECE1">
                    <a:lumMod val="25000"/>
                  </a:srgbClr>
                </a:solidFill>
                <a:latin typeface="微软雅黑" panose="020B0503020204020204" pitchFamily="34" charset="-122"/>
                <a:ea typeface="微软雅黑" panose="020B0503020204020204" pitchFamily="34" charset="-122"/>
              </a:rPr>
              <a:t>      </a:t>
            </a:r>
          </a:p>
          <a:p>
            <a:pPr defTabSz="1147891" fontAlgn="auto">
              <a:spcBef>
                <a:spcPts val="0"/>
              </a:spcBef>
              <a:spcAft>
                <a:spcPts val="0"/>
              </a:spcAft>
            </a:pPr>
            <a:r>
              <a:rPr lang="en-US" altLang="zh-CN" sz="1400" dirty="0">
                <a:solidFill>
                  <a:srgbClr val="EEECE1">
                    <a:lumMod val="25000"/>
                  </a:srgbClr>
                </a:solidFill>
                <a:latin typeface="微软雅黑" panose="020B0503020204020204" pitchFamily="34" charset="-122"/>
                <a:ea typeface="微软雅黑" panose="020B0503020204020204" pitchFamily="34" charset="-122"/>
              </a:rPr>
              <a:t>Word</a:t>
            </a:r>
            <a:r>
              <a:rPr lang="zh-CN" altLang="en-US" sz="1400" dirty="0">
                <a:solidFill>
                  <a:srgbClr val="EEECE1">
                    <a:lumMod val="25000"/>
                  </a:srgbClr>
                </a:solidFill>
                <a:latin typeface="微软雅黑" panose="020B0503020204020204" pitchFamily="34" charset="-122"/>
                <a:ea typeface="微软雅黑" panose="020B0503020204020204" pitchFamily="34" charset="-122"/>
              </a:rPr>
              <a:t>教程：    </a:t>
            </a:r>
            <a:r>
              <a:rPr lang="en-US" altLang="zh-CN" sz="1400" dirty="0">
                <a:solidFill>
                  <a:srgbClr val="EEECE1">
                    <a:lumMod val="25000"/>
                  </a:srgbClr>
                </a:solidFill>
                <a:latin typeface="微软雅黑" panose="020B0503020204020204" pitchFamily="34" charset="-122"/>
                <a:ea typeface="微软雅黑" panose="020B0503020204020204" pitchFamily="34" charset="-122"/>
                <a:hlinkClick r:id="rId10"/>
              </a:rPr>
              <a:t>www.1ppt.com/word/</a:t>
            </a:r>
            <a:r>
              <a:rPr lang="en-US" altLang="zh-CN" sz="1400" dirty="0">
                <a:solidFill>
                  <a:srgbClr val="EEECE1">
                    <a:lumMod val="25000"/>
                  </a:srgbClr>
                </a:solidFill>
                <a:latin typeface="微软雅黑" panose="020B0503020204020204" pitchFamily="34" charset="-122"/>
                <a:ea typeface="微软雅黑" panose="020B0503020204020204" pitchFamily="34" charset="-122"/>
              </a:rPr>
              <a:t>                    Excel</a:t>
            </a:r>
            <a:r>
              <a:rPr lang="zh-CN" altLang="en-US" sz="1400" dirty="0">
                <a:solidFill>
                  <a:srgbClr val="EEECE1">
                    <a:lumMod val="25000"/>
                  </a:srgbClr>
                </a:solidFill>
                <a:latin typeface="微软雅黑" panose="020B0503020204020204" pitchFamily="34" charset="-122"/>
                <a:ea typeface="微软雅黑" panose="020B0503020204020204" pitchFamily="34" charset="-122"/>
              </a:rPr>
              <a:t>教程：     </a:t>
            </a:r>
            <a:r>
              <a:rPr lang="en-US" altLang="zh-CN" sz="1400" dirty="0">
                <a:solidFill>
                  <a:srgbClr val="EEECE1">
                    <a:lumMod val="25000"/>
                  </a:srgbClr>
                </a:solidFill>
                <a:latin typeface="微软雅黑" panose="020B0503020204020204" pitchFamily="34" charset="-122"/>
                <a:ea typeface="微软雅黑" panose="020B0503020204020204" pitchFamily="34" charset="-122"/>
                <a:hlinkClick r:id="rId11"/>
              </a:rPr>
              <a:t>www.1ppt.com/excel/</a:t>
            </a:r>
            <a:r>
              <a:rPr lang="en-US" altLang="zh-CN" sz="1400" dirty="0">
                <a:solidFill>
                  <a:srgbClr val="EEECE1">
                    <a:lumMod val="25000"/>
                  </a:srgbClr>
                </a:solidFill>
                <a:latin typeface="微软雅黑" panose="020B0503020204020204" pitchFamily="34" charset="-122"/>
                <a:ea typeface="微软雅黑" panose="020B0503020204020204" pitchFamily="34" charset="-122"/>
              </a:rPr>
              <a:t>  </a:t>
            </a:r>
          </a:p>
          <a:p>
            <a:pPr defTabSz="1147891" fontAlgn="auto">
              <a:spcBef>
                <a:spcPts val="0"/>
              </a:spcBef>
              <a:spcAft>
                <a:spcPts val="0"/>
              </a:spcAft>
            </a:pPr>
            <a:r>
              <a:rPr lang="zh-CN" altLang="en-US" sz="1400" dirty="0">
                <a:solidFill>
                  <a:srgbClr val="EEECE1">
                    <a:lumMod val="25000"/>
                  </a:srgbClr>
                </a:solidFill>
                <a:latin typeface="微软雅黑" panose="020B0503020204020204" pitchFamily="34" charset="-122"/>
                <a:ea typeface="微软雅黑" panose="020B0503020204020204" pitchFamily="34" charset="-122"/>
              </a:rPr>
              <a:t>资料下载：      </a:t>
            </a:r>
            <a:r>
              <a:rPr lang="en-US" altLang="zh-CN" sz="1400" dirty="0">
                <a:solidFill>
                  <a:srgbClr val="EEECE1">
                    <a:lumMod val="25000"/>
                  </a:srgbClr>
                </a:solidFill>
                <a:latin typeface="微软雅黑" panose="020B0503020204020204" pitchFamily="34" charset="-122"/>
                <a:ea typeface="微软雅黑" panose="020B0503020204020204" pitchFamily="34" charset="-122"/>
                <a:hlinkClick r:id="rId12"/>
              </a:rPr>
              <a:t>www.1ppt.com/ziliao/</a:t>
            </a:r>
            <a:r>
              <a:rPr lang="en-US" altLang="zh-CN" sz="1400" dirty="0">
                <a:solidFill>
                  <a:srgbClr val="EEECE1">
                    <a:lumMod val="25000"/>
                  </a:srgbClr>
                </a:solidFill>
                <a:latin typeface="微软雅黑" panose="020B0503020204020204" pitchFamily="34" charset="-122"/>
                <a:ea typeface="微软雅黑" panose="020B0503020204020204" pitchFamily="34" charset="-122"/>
              </a:rPr>
              <a:t>                    PPT</a:t>
            </a:r>
            <a:r>
              <a:rPr lang="zh-CN" altLang="en-US" sz="1400" dirty="0">
                <a:solidFill>
                  <a:srgbClr val="EEECE1">
                    <a:lumMod val="25000"/>
                  </a:srgbClr>
                </a:solidFill>
                <a:latin typeface="微软雅黑" panose="020B0503020204020204" pitchFamily="34" charset="-122"/>
                <a:ea typeface="微软雅黑" panose="020B0503020204020204" pitchFamily="34" charset="-122"/>
              </a:rPr>
              <a:t>课件下载：</a:t>
            </a:r>
            <a:r>
              <a:rPr lang="en-US" altLang="zh-CN" sz="1400" dirty="0">
                <a:solidFill>
                  <a:srgbClr val="EEECE1">
                    <a:lumMod val="25000"/>
                  </a:srgbClr>
                </a:solidFill>
                <a:latin typeface="微软雅黑" panose="020B0503020204020204" pitchFamily="34" charset="-122"/>
                <a:ea typeface="微软雅黑" panose="020B0503020204020204" pitchFamily="34" charset="-122"/>
                <a:hlinkClick r:id="rId13"/>
              </a:rPr>
              <a:t>www.1ppt.com/kejian/</a:t>
            </a:r>
            <a:r>
              <a:rPr lang="en-US" altLang="zh-CN" sz="1400" dirty="0">
                <a:solidFill>
                  <a:srgbClr val="EEECE1">
                    <a:lumMod val="25000"/>
                  </a:srgbClr>
                </a:solidFill>
                <a:latin typeface="微软雅黑" panose="020B0503020204020204" pitchFamily="34" charset="-122"/>
                <a:ea typeface="微软雅黑" panose="020B0503020204020204" pitchFamily="34" charset="-122"/>
              </a:rPr>
              <a:t> </a:t>
            </a:r>
          </a:p>
          <a:p>
            <a:pPr defTabSz="1147891" fontAlgn="auto">
              <a:spcBef>
                <a:spcPts val="0"/>
              </a:spcBef>
              <a:spcAft>
                <a:spcPts val="0"/>
              </a:spcAft>
            </a:pPr>
            <a:r>
              <a:rPr lang="zh-CN" altLang="en-US" sz="1400" dirty="0">
                <a:solidFill>
                  <a:srgbClr val="EEECE1">
                    <a:lumMod val="25000"/>
                  </a:srgbClr>
                </a:solidFill>
                <a:latin typeface="微软雅黑" panose="020B0503020204020204" pitchFamily="34" charset="-122"/>
                <a:ea typeface="微软雅黑" panose="020B0503020204020204" pitchFamily="34" charset="-122"/>
              </a:rPr>
              <a:t>范文下载：      </a:t>
            </a:r>
            <a:r>
              <a:rPr lang="en-US" altLang="zh-CN" sz="1400" dirty="0">
                <a:solidFill>
                  <a:srgbClr val="EEECE1">
                    <a:lumMod val="25000"/>
                  </a:srgbClr>
                </a:solidFill>
                <a:latin typeface="微软雅黑" panose="020B0503020204020204" pitchFamily="34" charset="-122"/>
                <a:ea typeface="微软雅黑" panose="020B0503020204020204" pitchFamily="34" charset="-122"/>
                <a:hlinkClick r:id="rId14"/>
              </a:rPr>
              <a:t>www.1ppt.com/fanwen/</a:t>
            </a:r>
            <a:r>
              <a:rPr lang="en-US" altLang="zh-CN" sz="1400" dirty="0">
                <a:solidFill>
                  <a:srgbClr val="EEECE1">
                    <a:lumMod val="25000"/>
                  </a:srgbClr>
                </a:solidFill>
                <a:latin typeface="微软雅黑" panose="020B0503020204020204" pitchFamily="34" charset="-122"/>
                <a:ea typeface="微软雅黑" panose="020B0503020204020204" pitchFamily="34" charset="-122"/>
              </a:rPr>
              <a:t>                 </a:t>
            </a:r>
            <a:r>
              <a:rPr lang="zh-CN" altLang="en-US" sz="1400" dirty="0">
                <a:solidFill>
                  <a:srgbClr val="EEECE1">
                    <a:lumMod val="25000"/>
                  </a:srgbClr>
                </a:solidFill>
                <a:latin typeface="微软雅黑" panose="020B0503020204020204" pitchFamily="34" charset="-122"/>
                <a:ea typeface="微软雅黑" panose="020B0503020204020204" pitchFamily="34" charset="-122"/>
              </a:rPr>
              <a:t>试卷下载：      </a:t>
            </a:r>
            <a:r>
              <a:rPr lang="en-US" altLang="zh-CN" sz="1400" dirty="0">
                <a:solidFill>
                  <a:srgbClr val="EEECE1">
                    <a:lumMod val="25000"/>
                  </a:srgbClr>
                </a:solidFill>
                <a:latin typeface="微软雅黑" panose="020B0503020204020204" pitchFamily="34" charset="-122"/>
                <a:ea typeface="微软雅黑" panose="020B0503020204020204" pitchFamily="34" charset="-122"/>
                <a:hlinkClick r:id="rId15"/>
              </a:rPr>
              <a:t>www.1ppt.com/shiti/</a:t>
            </a:r>
            <a:r>
              <a:rPr lang="en-US" altLang="zh-CN" sz="1400" dirty="0">
                <a:solidFill>
                  <a:srgbClr val="EEECE1">
                    <a:lumMod val="25000"/>
                  </a:srgbClr>
                </a:solidFill>
                <a:latin typeface="微软雅黑" panose="020B0503020204020204" pitchFamily="34" charset="-122"/>
                <a:ea typeface="微软雅黑" panose="020B0503020204020204" pitchFamily="34" charset="-122"/>
              </a:rPr>
              <a:t>  </a:t>
            </a:r>
          </a:p>
          <a:p>
            <a:pPr defTabSz="1147891" fontAlgn="auto">
              <a:spcBef>
                <a:spcPts val="0"/>
              </a:spcBef>
              <a:spcAft>
                <a:spcPts val="0"/>
              </a:spcAft>
            </a:pPr>
            <a:r>
              <a:rPr lang="zh-CN" altLang="en-US" sz="1400" dirty="0">
                <a:solidFill>
                  <a:srgbClr val="EEECE1">
                    <a:lumMod val="25000"/>
                  </a:srgbClr>
                </a:solidFill>
                <a:latin typeface="微软雅黑" panose="020B0503020204020204" pitchFamily="34" charset="-122"/>
                <a:ea typeface="微软雅黑" panose="020B0503020204020204" pitchFamily="34" charset="-122"/>
              </a:rPr>
              <a:t>教案下载：      </a:t>
            </a:r>
            <a:r>
              <a:rPr lang="en-US" altLang="zh-CN" sz="1400" dirty="0">
                <a:solidFill>
                  <a:srgbClr val="EEECE1">
                    <a:lumMod val="25000"/>
                  </a:srgbClr>
                </a:solidFill>
                <a:latin typeface="微软雅黑" panose="020B0503020204020204" pitchFamily="34" charset="-122"/>
                <a:ea typeface="微软雅黑" panose="020B0503020204020204" pitchFamily="34" charset="-122"/>
                <a:hlinkClick r:id="rId16"/>
              </a:rPr>
              <a:t>www.1ppt.com/jiaoan/</a:t>
            </a:r>
            <a:r>
              <a:rPr lang="en-US" altLang="zh-CN" sz="1400" dirty="0">
                <a:solidFill>
                  <a:srgbClr val="EEECE1">
                    <a:lumMod val="25000"/>
                  </a:srgbClr>
                </a:solidFill>
                <a:latin typeface="微软雅黑" panose="020B0503020204020204" pitchFamily="34" charset="-122"/>
                <a:ea typeface="微软雅黑" panose="020B0503020204020204" pitchFamily="34" charset="-122"/>
              </a:rPr>
              <a:t>                   </a:t>
            </a:r>
            <a:r>
              <a:rPr lang="zh-CN" altLang="en-US" sz="1400" dirty="0">
                <a:solidFill>
                  <a:srgbClr val="EEECE1">
                    <a:lumMod val="25000"/>
                  </a:srgbClr>
                </a:solidFill>
                <a:latin typeface="微软雅黑" panose="020B0503020204020204" pitchFamily="34" charset="-122"/>
                <a:ea typeface="微软雅黑" panose="020B0503020204020204" pitchFamily="34" charset="-122"/>
              </a:rPr>
              <a:t>字体下载：      </a:t>
            </a:r>
            <a:r>
              <a:rPr lang="en-US" altLang="zh-CN" sz="1400" dirty="0">
                <a:solidFill>
                  <a:srgbClr val="EEECE1">
                    <a:lumMod val="25000"/>
                  </a:srgbClr>
                </a:solidFill>
                <a:latin typeface="微软雅黑" panose="020B0503020204020204" pitchFamily="34" charset="-122"/>
                <a:ea typeface="微软雅黑" panose="020B0503020204020204" pitchFamily="34" charset="-122"/>
                <a:hlinkClick r:id="rId17"/>
              </a:rPr>
              <a:t>www.1ppt.com/ziti/</a:t>
            </a:r>
            <a:r>
              <a:rPr lang="en-US" altLang="zh-CN" sz="1400" dirty="0">
                <a:solidFill>
                  <a:srgbClr val="EEECE1">
                    <a:lumMod val="25000"/>
                  </a:srgbClr>
                </a:solidFill>
                <a:latin typeface="微软雅黑" panose="020B0503020204020204" pitchFamily="34" charset="-122"/>
                <a:ea typeface="微软雅黑" panose="020B0503020204020204" pitchFamily="34" charset="-122"/>
              </a:rPr>
              <a:t>       </a:t>
            </a:r>
            <a:r>
              <a:rPr lang="en-US" altLang="zh-CN" sz="1400" dirty="0" smtClean="0">
                <a:solidFill>
                  <a:srgbClr val="EEECE1">
                    <a:lumMod val="25000"/>
                  </a:srgbClr>
                </a:solidFill>
                <a:latin typeface="微软雅黑" panose="020B0503020204020204" pitchFamily="34" charset="-122"/>
                <a:ea typeface="微软雅黑" panose="020B0503020204020204" pitchFamily="34" charset="-122"/>
              </a:rPr>
              <a:t>        </a:t>
            </a:r>
            <a:endParaRPr lang="zh-CN" altLang="en-US" sz="1400" dirty="0">
              <a:solidFill>
                <a:srgbClr val="EEECE1">
                  <a:lumMod val="25000"/>
                </a:srgbClr>
              </a:solidFill>
              <a:latin typeface="微软雅黑" panose="020B0503020204020204" pitchFamily="34" charset="-122"/>
              <a:ea typeface="微软雅黑" panose="020B0503020204020204" pitchFamily="34" charset="-122"/>
            </a:endParaRPr>
          </a:p>
        </p:txBody>
      </p:sp>
      <p:sp>
        <p:nvSpPr>
          <p:cNvPr id="3" name="Rectangle 17"/>
          <p:cNvSpPr>
            <a:spLocks noChangeArrowheads="1"/>
          </p:cNvSpPr>
          <p:nvPr/>
        </p:nvSpPr>
        <p:spPr bwMode="gray">
          <a:xfrm>
            <a:off x="0" y="3162070"/>
            <a:ext cx="12858750" cy="1441498"/>
          </a:xfrm>
          <a:prstGeom prst="rect">
            <a:avLst/>
          </a:prstGeom>
          <a:solidFill>
            <a:schemeClr val="tx2">
              <a:lumMod val="75000"/>
            </a:schemeClr>
          </a:solidFill>
          <a:ln w="9525">
            <a:noFill/>
            <a:miter lim="800000"/>
            <a:headEnd/>
            <a:tailEnd/>
          </a:ln>
        </p:spPr>
        <p:txBody>
          <a:bodyPr wrap="none" lIns="114789" tIns="57394" rIns="114789" bIns="57394" anchor="ctr"/>
          <a:lstStyle/>
          <a:p>
            <a:pPr defTabSz="1147891" fontAlgn="auto">
              <a:spcBef>
                <a:spcPts val="0"/>
              </a:spcBef>
              <a:spcAft>
                <a:spcPts val="0"/>
              </a:spcAft>
              <a:defRPr/>
            </a:pPr>
            <a:endParaRPr lang="zh-CN" altLang="en-US" kern="0" dirty="0">
              <a:solidFill>
                <a:srgbClr val="005397"/>
              </a:solidFill>
              <a:latin typeface="Arial"/>
              <a:ea typeface="微软雅黑"/>
            </a:endParaRPr>
          </a:p>
        </p:txBody>
      </p:sp>
      <p:pic>
        <p:nvPicPr>
          <p:cNvPr id="10" name="图片 9"/>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1154254" y="332398"/>
            <a:ext cx="10844491" cy="2828276"/>
          </a:xfrm>
          <a:prstGeom prst="rect">
            <a:avLst/>
          </a:prstGeom>
          <a:noFill/>
          <a:ln>
            <a:noFill/>
          </a:ln>
        </p:spPr>
      </p:pic>
      <p:sp>
        <p:nvSpPr>
          <p:cNvPr id="15" name="Rectangle 3"/>
          <p:cNvSpPr>
            <a:spLocks noChangeArrowheads="1"/>
          </p:cNvSpPr>
          <p:nvPr/>
        </p:nvSpPr>
        <p:spPr bwMode="auto">
          <a:xfrm>
            <a:off x="658567" y="3266553"/>
            <a:ext cx="5770810" cy="1707107"/>
          </a:xfrm>
          <a:prstGeom prst="rect">
            <a:avLst/>
          </a:prstGeom>
          <a:noFill/>
          <a:ln w="3175" algn="ctr">
            <a:noFill/>
            <a:prstDash val="dash"/>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114789" tIns="57394" rIns="114789" bIns="57394"/>
          <a:lstStyle/>
          <a:p>
            <a:pPr defTabSz="1147891" fontAlgn="auto">
              <a:spcBef>
                <a:spcPct val="20000"/>
              </a:spcBef>
              <a:spcAft>
                <a:spcPts val="0"/>
              </a:spcAft>
              <a:buClr>
                <a:srgbClr val="5B8CC1"/>
              </a:buClr>
              <a:defRPr/>
            </a:pPr>
            <a:r>
              <a:rPr lang="zh-CN" altLang="en-US" sz="2500" b="1" kern="0" dirty="0">
                <a:solidFill>
                  <a:prstClr val="white"/>
                </a:solidFill>
                <a:latin typeface="微软雅黑" pitchFamily="34" charset="-122"/>
                <a:ea typeface="微软雅黑" pitchFamily="34" charset="-122"/>
              </a:rPr>
              <a:t>可以在下列情况使用</a:t>
            </a:r>
            <a:endParaRPr lang="zh-CN" altLang="en-US" sz="1500" kern="0" dirty="0">
              <a:solidFill>
                <a:prstClr val="white"/>
              </a:solidFill>
              <a:latin typeface="微软雅黑" pitchFamily="34" charset="-122"/>
              <a:ea typeface="微软雅黑" pitchFamily="34" charset="-122"/>
            </a:endParaRPr>
          </a:p>
          <a:p>
            <a:pPr defTabSz="1147891" fontAlgn="auto">
              <a:lnSpc>
                <a:spcPct val="150000"/>
              </a:lnSpc>
              <a:spcBef>
                <a:spcPts val="0"/>
              </a:spcBef>
              <a:spcAft>
                <a:spcPts val="0"/>
              </a:spcAft>
              <a:buClr>
                <a:srgbClr val="5B8CC1"/>
              </a:buClr>
              <a:buFont typeface="Wingdings" pitchFamily="2" charset="2"/>
              <a:buChar char="n"/>
              <a:defRPr/>
            </a:pPr>
            <a:r>
              <a:rPr lang="zh-CN" altLang="en-US" sz="1500" kern="0" dirty="0">
                <a:solidFill>
                  <a:prstClr val="white"/>
                </a:solidFill>
                <a:latin typeface="微软雅黑" pitchFamily="34" charset="-122"/>
                <a:ea typeface="微软雅黑" pitchFamily="34" charset="-122"/>
              </a:rPr>
              <a:t>不限次数的用于您个人</a:t>
            </a:r>
            <a:r>
              <a:rPr lang="en-US" altLang="zh-CN" sz="1500" kern="0" dirty="0">
                <a:solidFill>
                  <a:prstClr val="white"/>
                </a:solidFill>
                <a:latin typeface="微软雅黑" pitchFamily="34" charset="-122"/>
                <a:ea typeface="微软雅黑" pitchFamily="34" charset="-122"/>
              </a:rPr>
              <a:t>/</a:t>
            </a:r>
            <a:r>
              <a:rPr lang="zh-CN" altLang="en-US" sz="1500" kern="0" dirty="0">
                <a:solidFill>
                  <a:prstClr val="white"/>
                </a:solidFill>
                <a:latin typeface="微软雅黑" pitchFamily="34" charset="-122"/>
                <a:ea typeface="微软雅黑" pitchFamily="34" charset="-122"/>
              </a:rPr>
              <a:t>公司、企业的商业演示。</a:t>
            </a:r>
          </a:p>
          <a:p>
            <a:pPr defTabSz="1147891" fontAlgn="auto">
              <a:lnSpc>
                <a:spcPct val="150000"/>
              </a:lnSpc>
              <a:spcBef>
                <a:spcPts val="0"/>
              </a:spcBef>
              <a:spcAft>
                <a:spcPts val="0"/>
              </a:spcAft>
              <a:buClr>
                <a:srgbClr val="5B8CC1"/>
              </a:buClr>
              <a:buFont typeface="Wingdings" pitchFamily="2" charset="2"/>
              <a:buChar char="n"/>
              <a:defRPr/>
            </a:pPr>
            <a:r>
              <a:rPr lang="zh-CN" altLang="en-US" sz="1500" kern="0" dirty="0">
                <a:solidFill>
                  <a:prstClr val="white"/>
                </a:solidFill>
                <a:latin typeface="微软雅黑" pitchFamily="34" charset="-122"/>
                <a:ea typeface="微软雅黑" pitchFamily="34" charset="-122"/>
              </a:rPr>
              <a:t>拷贝模板中的内容用于其它幻灯片母版中使用。</a:t>
            </a:r>
          </a:p>
        </p:txBody>
      </p:sp>
      <p:sp>
        <p:nvSpPr>
          <p:cNvPr id="16" name="Rectangle 4"/>
          <p:cNvSpPr>
            <a:spLocks noChangeArrowheads="1"/>
          </p:cNvSpPr>
          <p:nvPr/>
        </p:nvSpPr>
        <p:spPr bwMode="auto">
          <a:xfrm>
            <a:off x="6429375" y="3266553"/>
            <a:ext cx="5770811" cy="1631165"/>
          </a:xfrm>
          <a:prstGeom prst="rect">
            <a:avLst/>
          </a:prstGeom>
          <a:noFill/>
          <a:ln w="3175" algn="ctr">
            <a:noFill/>
            <a:prstDash val="dash"/>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114789" tIns="57394" rIns="114789" bIns="57394"/>
          <a:lstStyle/>
          <a:p>
            <a:pPr defTabSz="1147891" fontAlgn="auto">
              <a:spcBef>
                <a:spcPct val="20000"/>
              </a:spcBef>
              <a:spcAft>
                <a:spcPts val="0"/>
              </a:spcAft>
              <a:buClr>
                <a:srgbClr val="5B8CC1"/>
              </a:buClr>
              <a:defRPr/>
            </a:pPr>
            <a:r>
              <a:rPr lang="zh-CN" altLang="en-US" sz="2500" b="1" kern="0" dirty="0">
                <a:solidFill>
                  <a:prstClr val="white"/>
                </a:solidFill>
                <a:latin typeface="微软雅黑" pitchFamily="34" charset="-122"/>
                <a:ea typeface="微软雅黑" pitchFamily="34" charset="-122"/>
              </a:rPr>
              <a:t>不可以在以下情况使用</a:t>
            </a:r>
            <a:endParaRPr lang="zh-CN" altLang="en-US" sz="1300" b="1" kern="0" dirty="0">
              <a:solidFill>
                <a:prstClr val="white"/>
              </a:solidFill>
              <a:latin typeface="微软雅黑" pitchFamily="34" charset="-122"/>
              <a:ea typeface="微软雅黑" pitchFamily="34" charset="-122"/>
            </a:endParaRPr>
          </a:p>
          <a:p>
            <a:pPr defTabSz="1147891" fontAlgn="auto">
              <a:lnSpc>
                <a:spcPct val="150000"/>
              </a:lnSpc>
              <a:spcBef>
                <a:spcPts val="0"/>
              </a:spcBef>
              <a:spcAft>
                <a:spcPts val="0"/>
              </a:spcAft>
              <a:buClr>
                <a:srgbClr val="5B8CC1"/>
              </a:buClr>
              <a:buFont typeface="Wingdings" pitchFamily="2" charset="2"/>
              <a:buChar char="n"/>
              <a:defRPr/>
            </a:pPr>
            <a:r>
              <a:rPr lang="zh-CN" altLang="en-US" sz="1500" kern="0" dirty="0">
                <a:solidFill>
                  <a:prstClr val="white"/>
                </a:solidFill>
                <a:latin typeface="微软雅黑" pitchFamily="34" charset="-122"/>
                <a:ea typeface="微软雅黑" pitchFamily="34" charset="-122"/>
              </a:rPr>
              <a:t>用于任何形式的在线付费下载。</a:t>
            </a:r>
          </a:p>
          <a:p>
            <a:pPr defTabSz="1147891" fontAlgn="auto">
              <a:lnSpc>
                <a:spcPct val="150000"/>
              </a:lnSpc>
              <a:spcBef>
                <a:spcPts val="0"/>
              </a:spcBef>
              <a:spcAft>
                <a:spcPts val="0"/>
              </a:spcAft>
              <a:buClr>
                <a:srgbClr val="5B8CC1"/>
              </a:buClr>
              <a:buFont typeface="Wingdings" pitchFamily="2" charset="2"/>
              <a:buChar char="n"/>
              <a:defRPr/>
            </a:pPr>
            <a:r>
              <a:rPr lang="zh-CN" altLang="en-US" sz="1500" kern="0" dirty="0">
                <a:solidFill>
                  <a:prstClr val="white"/>
                </a:solidFill>
                <a:latin typeface="微软雅黑" pitchFamily="34" charset="-122"/>
                <a:ea typeface="微软雅黑" pitchFamily="34" charset="-122"/>
              </a:rPr>
              <a:t>收集整理我们发布的免费资源后，刻录光碟销售。</a:t>
            </a:r>
            <a:endParaRPr lang="zh-CN" altLang="en-GB" sz="1500" kern="0" dirty="0">
              <a:solidFill>
                <a:prstClr val="white"/>
              </a:solidFill>
              <a:latin typeface="微软雅黑" pitchFamily="34" charset="-122"/>
              <a:ea typeface="微软雅黑" pitchFamily="34" charset="-122"/>
            </a:endParaRPr>
          </a:p>
        </p:txBody>
      </p:sp>
      <p:pic>
        <p:nvPicPr>
          <p:cNvPr id="17" name="Picture 10" descr="png-0644"/>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4100366" y="3266552"/>
            <a:ext cx="553641" cy="415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 name="Picture 11" descr="png-0652"/>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10172815" y="3266552"/>
            <a:ext cx="553641" cy="415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23940750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36512" y="0"/>
            <a:ext cx="12931775" cy="7232650"/>
          </a:xfrm>
          <a:prstGeom prst="rect">
            <a:avLst/>
          </a:prstGeom>
          <a:blipFill dpi="0" rotWithShape="1">
            <a:blip r:embed="rId4" cstate="screen">
              <a:extLst>
                <a:ext uri="{BEBA8EAE-BF5A-486C-A8C5-ECC9F3942E4B}">
                  <a14:imgProps xmlns:a14="http://schemas.microsoft.com/office/drawing/2010/main">
                    <a14:imgLayer r:embed="rId5">
                      <a14:imgEffect>
                        <a14:sharpenSoften amount="25000"/>
                      </a14:imgEffect>
                      <a14:imgEffect>
                        <a14:brightnessContrast contrast="20000"/>
                      </a14:imgEffect>
                    </a14:imgLayer>
                  </a14:imgProps>
                </a:ex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圆角矩形 1"/>
          <p:cNvSpPr/>
          <p:nvPr/>
        </p:nvSpPr>
        <p:spPr>
          <a:xfrm>
            <a:off x="4238595" y="3397987"/>
            <a:ext cx="4381561" cy="970076"/>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72728" tIns="36364" rIns="72728" bIns="36364" rtlCol="0" anchor="ctr"/>
          <a:lstStyle/>
          <a:p>
            <a:pPr algn="ctr"/>
            <a:endParaRPr lang="zh-CN" altLang="en-US" sz="1509">
              <a:latin typeface="Arial" panose="020B0604020202020204" pitchFamily="34" charset="0"/>
              <a:ea typeface="微软雅黑" panose="020B0503020204020204" pitchFamily="34" charset="-122"/>
              <a:sym typeface="Arial" panose="020B0604020202020204" pitchFamily="34" charset="0"/>
            </a:endParaRPr>
          </a:p>
        </p:txBody>
      </p:sp>
      <p:sp>
        <p:nvSpPr>
          <p:cNvPr id="3" name="椭圆 2"/>
          <p:cNvSpPr/>
          <p:nvPr/>
        </p:nvSpPr>
        <p:spPr>
          <a:xfrm>
            <a:off x="5919107" y="2193795"/>
            <a:ext cx="1020536" cy="102053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4400"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01</a:t>
            </a:r>
            <a:endParaRPr lang="zh-CN" altLang="en-US" sz="44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 name="MH_Entry_1"/>
          <p:cNvSpPr/>
          <p:nvPr>
            <p:custDataLst>
              <p:tags r:id="rId1"/>
            </p:custDataLst>
          </p:nvPr>
        </p:nvSpPr>
        <p:spPr>
          <a:xfrm>
            <a:off x="5161330" y="3529080"/>
            <a:ext cx="2536091" cy="707886"/>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0 w 2520280"/>
              <a:gd name="connsiteY7" fmla="*/ 0 h 1872208"/>
              <a:gd name="connsiteX0" fmla="*/ 0 w 2520280"/>
              <a:gd name="connsiteY0" fmla="*/ 1872208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0 h 1872208"/>
              <a:gd name="connsiteX5" fmla="*/ 2520280 w 2520280"/>
              <a:gd name="connsiteY5" fmla="*/ 0 h 1872208"/>
              <a:gd name="connsiteX6" fmla="*/ 0 w 2520280"/>
              <a:gd name="connsiteY6" fmla="*/ 0 h 1872208"/>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2520280 w 2520280"/>
              <a:gd name="connsiteY4" fmla="*/ 0 h 1872208"/>
              <a:gd name="connsiteX5" fmla="*/ 0 w 2520280"/>
              <a:gd name="connsiteY5" fmla="*/ 0 h 1872208"/>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34255 w 2520280"/>
              <a:gd name="connsiteY4" fmla="*/ 0 h 1872208"/>
              <a:gd name="connsiteX5" fmla="*/ 0 w 2520280"/>
              <a:gd name="connsiteY5" fmla="*/ 0 h 1872208"/>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917 w 2520280"/>
              <a:gd name="connsiteY4" fmla="*/ 6036 h 1872208"/>
              <a:gd name="connsiteX5" fmla="*/ 0 w 2520280"/>
              <a:gd name="connsiteY5" fmla="*/ 0 h 1872208"/>
              <a:gd name="connsiteX0" fmla="*/ 0 w 2520280"/>
              <a:gd name="connsiteY0" fmla="*/ 1890314 h 1890314"/>
              <a:gd name="connsiteX1" fmla="*/ 2520280 w 2520280"/>
              <a:gd name="connsiteY1" fmla="*/ 1890314 h 1890314"/>
              <a:gd name="connsiteX2" fmla="*/ 0 w 2520280"/>
              <a:gd name="connsiteY2" fmla="*/ 1890314 h 1890314"/>
              <a:gd name="connsiteX3" fmla="*/ 0 w 2520280"/>
              <a:gd name="connsiteY3" fmla="*/ 18106 h 1890314"/>
              <a:gd name="connsiteX4" fmla="*/ 53304 w 2520280"/>
              <a:gd name="connsiteY4" fmla="*/ 0 h 1890314"/>
              <a:gd name="connsiteX5" fmla="*/ 0 w 2520280"/>
              <a:gd name="connsiteY5" fmla="*/ 18106 h 1890314"/>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916 w 2520280"/>
              <a:gd name="connsiteY4" fmla="*/ 0 h 1872208"/>
              <a:gd name="connsiteX5" fmla="*/ 0 w 2520280"/>
              <a:gd name="connsiteY5" fmla="*/ 0 h 1872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a:noFill/>
            <a:beve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algn="ctr"/>
            <a:r>
              <a:rPr lang="zh-CN" altLang="en-US" sz="3200" dirty="0">
                <a:solidFill>
                  <a:schemeClr val="bg1"/>
                </a:solidFill>
                <a:latin typeface="Arial" panose="020B0604020202020204" pitchFamily="34" charset="0"/>
                <a:ea typeface="微软雅黑" panose="020B0503020204020204" pitchFamily="34" charset="-122"/>
                <a:sym typeface="Arial" panose="020B0604020202020204" pitchFamily="34" charset="0"/>
              </a:rPr>
              <a:t>年度工作</a:t>
            </a:r>
            <a:r>
              <a:rPr lang="zh-CN" altLang="en-US" sz="3200"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概述</a:t>
            </a:r>
            <a:endParaRPr lang="en-US" altLang="zh-CN" sz="3200" dirty="0" smtClean="0">
              <a:solidFill>
                <a:schemeClr val="bg1"/>
              </a:solidFill>
              <a:latin typeface="Arial" panose="020B0604020202020204" pitchFamily="34" charset="0"/>
              <a:ea typeface="微软雅黑" panose="020B0503020204020204" pitchFamily="34" charset="-122"/>
              <a:sym typeface="Arial" panose="020B0604020202020204" pitchFamily="34" charset="0"/>
            </a:endParaRPr>
          </a:p>
          <a:p>
            <a:pPr algn="ctr"/>
            <a:r>
              <a:rPr lang="en-US" altLang="zh-CN" sz="1400"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ANNUAL WORK SUMMARY</a:t>
            </a:r>
            <a:endParaRPr lang="zh-CN" altLang="en-US" sz="14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9" name="TextBox 11"/>
          <p:cNvSpPr txBox="1"/>
          <p:nvPr/>
        </p:nvSpPr>
        <p:spPr>
          <a:xfrm>
            <a:off x="6470512" y="4551721"/>
            <a:ext cx="1609415" cy="215444"/>
          </a:xfrm>
          <a:prstGeom prst="rect">
            <a:avLst/>
          </a:prstGeom>
          <a:noFill/>
        </p:spPr>
        <p:txBody>
          <a:bodyPr wrap="none" lIns="0" tIns="0" rIns="0" bIns="0" rtlCol="0">
            <a:spAutoFit/>
          </a:bodyPr>
          <a:lstStyle/>
          <a:p>
            <a:pPr marL="171450" lvl="1" indent="-171450" algn="ctr">
              <a:buFont typeface="Arial" panose="020B0604020202020204" pitchFamily="34" charset="0"/>
              <a:buChar char="•"/>
            </a:pPr>
            <a:r>
              <a:rPr lang="zh-CN" altLang="en-US" sz="1400" dirty="0" smtClean="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添加</a:t>
            </a:r>
            <a:r>
              <a:rPr lang="zh-CN" altLang="en-US" sz="1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相关标题文字</a:t>
            </a:r>
            <a:endParaRPr lang="en-US" altLang="zh-CN" sz="1400" dirty="0">
              <a:solidFill>
                <a:schemeClr val="accent1"/>
              </a:solidFill>
              <a:latin typeface="Arial" panose="020B0604020202020204" pitchFamily="34" charset="0"/>
              <a:ea typeface="微软雅黑" panose="020B0503020204020204" pitchFamily="34" charset="-122"/>
              <a:sym typeface="Arial" panose="020B0604020202020204" pitchFamily="34" charset="0"/>
            </a:endParaRPr>
          </a:p>
        </p:txBody>
      </p:sp>
      <p:sp>
        <p:nvSpPr>
          <p:cNvPr id="10" name="TextBox 11"/>
          <p:cNvSpPr txBox="1"/>
          <p:nvPr/>
        </p:nvSpPr>
        <p:spPr>
          <a:xfrm>
            <a:off x="4699768" y="4551721"/>
            <a:ext cx="1609415" cy="215444"/>
          </a:xfrm>
          <a:prstGeom prst="rect">
            <a:avLst/>
          </a:prstGeom>
          <a:noFill/>
        </p:spPr>
        <p:txBody>
          <a:bodyPr wrap="none" lIns="0" tIns="0" rIns="0" bIns="0" rtlCol="0">
            <a:spAutoFit/>
          </a:bodyPr>
          <a:lstStyle/>
          <a:p>
            <a:pPr marL="171450" lvl="1" indent="-171450" algn="ctr">
              <a:buFont typeface="Arial" panose="020B0604020202020204" pitchFamily="34" charset="0"/>
              <a:buChar char="•"/>
            </a:pPr>
            <a:r>
              <a:rPr lang="zh-CN" altLang="en-US" sz="1400" dirty="0" smtClean="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添加</a:t>
            </a:r>
            <a:r>
              <a:rPr lang="zh-CN" altLang="en-US" sz="1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相关标题文字</a:t>
            </a:r>
            <a:endParaRPr lang="en-US" altLang="zh-CN" sz="1400" dirty="0">
              <a:solidFill>
                <a:schemeClr val="accent1"/>
              </a:solidFill>
              <a:latin typeface="Arial" panose="020B0604020202020204" pitchFamily="34" charset="0"/>
              <a:ea typeface="微软雅黑" panose="020B0503020204020204" pitchFamily="34" charset="-122"/>
              <a:sym typeface="Arial" panose="020B0604020202020204" pitchFamily="34" charset="0"/>
            </a:endParaRPr>
          </a:p>
        </p:txBody>
      </p:sp>
      <p:sp>
        <p:nvSpPr>
          <p:cNvPr id="11" name="TextBox 11"/>
          <p:cNvSpPr txBox="1"/>
          <p:nvPr/>
        </p:nvSpPr>
        <p:spPr>
          <a:xfrm>
            <a:off x="6470512" y="4821378"/>
            <a:ext cx="1609415" cy="215444"/>
          </a:xfrm>
          <a:prstGeom prst="rect">
            <a:avLst/>
          </a:prstGeom>
          <a:noFill/>
        </p:spPr>
        <p:txBody>
          <a:bodyPr wrap="none" lIns="0" tIns="0" rIns="0" bIns="0" rtlCol="0">
            <a:spAutoFit/>
          </a:bodyPr>
          <a:lstStyle/>
          <a:p>
            <a:pPr marL="171450" lvl="1" indent="-171450" algn="ctr">
              <a:buFont typeface="Arial" panose="020B0604020202020204" pitchFamily="34" charset="0"/>
              <a:buChar char="•"/>
            </a:pPr>
            <a:r>
              <a:rPr lang="zh-CN" altLang="en-US" sz="1400" dirty="0" smtClean="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添加</a:t>
            </a:r>
            <a:r>
              <a:rPr lang="zh-CN" altLang="en-US" sz="1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相关标题文字</a:t>
            </a:r>
            <a:endParaRPr lang="en-US" altLang="zh-CN" sz="1400" dirty="0">
              <a:solidFill>
                <a:schemeClr val="accent1"/>
              </a:solidFill>
              <a:latin typeface="Arial" panose="020B0604020202020204" pitchFamily="34" charset="0"/>
              <a:ea typeface="微软雅黑" panose="020B0503020204020204" pitchFamily="34" charset="-122"/>
              <a:sym typeface="Arial" panose="020B0604020202020204" pitchFamily="34" charset="0"/>
            </a:endParaRPr>
          </a:p>
        </p:txBody>
      </p:sp>
      <p:sp>
        <p:nvSpPr>
          <p:cNvPr id="12" name="TextBox 11"/>
          <p:cNvSpPr txBox="1"/>
          <p:nvPr/>
        </p:nvSpPr>
        <p:spPr>
          <a:xfrm>
            <a:off x="4699768" y="4821378"/>
            <a:ext cx="1609415" cy="215444"/>
          </a:xfrm>
          <a:prstGeom prst="rect">
            <a:avLst/>
          </a:prstGeom>
          <a:noFill/>
        </p:spPr>
        <p:txBody>
          <a:bodyPr wrap="none" lIns="0" tIns="0" rIns="0" bIns="0" rtlCol="0">
            <a:spAutoFit/>
          </a:bodyPr>
          <a:lstStyle/>
          <a:p>
            <a:pPr marL="171450" lvl="1" indent="-171450" algn="ctr">
              <a:buFont typeface="Arial" panose="020B0604020202020204" pitchFamily="34" charset="0"/>
              <a:buChar char="•"/>
            </a:pPr>
            <a:r>
              <a:rPr lang="zh-CN" altLang="en-US" sz="1400" dirty="0" smtClean="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添加</a:t>
            </a:r>
            <a:r>
              <a:rPr lang="zh-CN" altLang="en-US" sz="1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相关标题文字</a:t>
            </a:r>
            <a:endParaRPr lang="en-US" altLang="zh-CN" sz="1400" dirty="0">
              <a:solidFill>
                <a:schemeClr val="accent1"/>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2725288494"/>
      </p:ext>
    </p:extLst>
  </p:cSld>
  <p:clrMapOvr>
    <a:masterClrMapping/>
  </p:clrMapOvr>
  <mc:AlternateContent xmlns:mc="http://schemas.openxmlformats.org/markup-compatibility/2006">
    <mc:Choice xmlns:p15="http://schemas.microsoft.com/office/powerpoint/2012/main" xmlns="" Requires="p15">
      <p:transition xmlns:p14="http://schemas.microsoft.com/office/powerpoint/2010/main" spd="slow" p14:dur="2000" advTm="0">
        <p15:prstTrans prst="fallOver"/>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down)">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a:grpSpLocks/>
          </p:cNvGrpSpPr>
          <p:nvPr/>
        </p:nvGrpSpPr>
        <p:grpSpPr bwMode="auto">
          <a:xfrm>
            <a:off x="4573878" y="1975586"/>
            <a:ext cx="4192258" cy="5257064"/>
            <a:chOff x="2977484" y="1071882"/>
            <a:chExt cx="3246853" cy="4071617"/>
          </a:xfrm>
        </p:grpSpPr>
        <p:pic>
          <p:nvPicPr>
            <p:cNvPr id="34837" name="Picture 4"/>
            <p:cNvPicPr>
              <a:picLocks noChangeAspect="1"/>
            </p:cNvPicPr>
            <p:nvPr/>
          </p:nvPicPr>
          <p:blipFill>
            <a:blip r:embed="rId3" cstate="screen">
              <a:extLst>
                <a:ext uri="{28A0092B-C50C-407E-A947-70E740481C1C}">
                  <a14:useLocalDpi xmlns:a14="http://schemas.microsoft.com/office/drawing/2010/main"/>
                </a:ext>
              </a:extLst>
            </a:blip>
            <a:srcRect/>
            <a:stretch>
              <a:fillRect/>
            </a:stretch>
          </p:blipFill>
          <p:spPr bwMode="auto">
            <a:xfrm>
              <a:off x="2977484" y="1071882"/>
              <a:ext cx="3246853" cy="40716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5"/>
            <p:cNvSpPr/>
            <p:nvPr/>
          </p:nvSpPr>
          <p:spPr>
            <a:xfrm>
              <a:off x="3402791" y="1409022"/>
              <a:ext cx="2066021" cy="2740346"/>
            </a:xfrm>
            <a:prstGeom prst="rect">
              <a:avLst/>
            </a:prstGeom>
            <a:blipFill dpi="0" rotWithShape="1">
              <a:blip r:embed="rId4" cstate="screen">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64307" fontAlgn="auto">
                <a:lnSpc>
                  <a:spcPct val="150000"/>
                </a:lnSpc>
                <a:spcBef>
                  <a:spcPts val="0"/>
                </a:spcBef>
                <a:spcAft>
                  <a:spcPts val="0"/>
                </a:spcAft>
                <a:defRPr/>
              </a:pPr>
              <a:endParaRPr lang="en-US" sz="1424">
                <a:latin typeface="Arial" panose="020B0604020202020204" pitchFamily="34" charset="0"/>
                <a:ea typeface="微软雅黑" panose="020B0503020204020204" pitchFamily="34" charset="-122"/>
                <a:sym typeface="Arial" panose="020B0604020202020204" pitchFamily="34" charset="0"/>
              </a:endParaRPr>
            </a:p>
          </p:txBody>
        </p:sp>
      </p:grpSp>
      <p:grpSp>
        <p:nvGrpSpPr>
          <p:cNvPr id="3" name="组合 2"/>
          <p:cNvGrpSpPr>
            <a:grpSpLocks/>
          </p:cNvGrpSpPr>
          <p:nvPr/>
        </p:nvGrpSpPr>
        <p:grpSpPr bwMode="auto">
          <a:xfrm>
            <a:off x="8969745" y="2484866"/>
            <a:ext cx="2997979" cy="1095314"/>
            <a:chOff x="6597339" y="1985092"/>
            <a:chExt cx="2133080" cy="778278"/>
          </a:xfrm>
        </p:grpSpPr>
        <p:grpSp>
          <p:nvGrpSpPr>
            <p:cNvPr id="4" name="Group 84"/>
            <p:cNvGrpSpPr>
              <a:grpSpLocks noChangeAspect="1"/>
            </p:cNvGrpSpPr>
            <p:nvPr/>
          </p:nvGrpSpPr>
          <p:grpSpPr>
            <a:xfrm>
              <a:off x="6597339" y="1985092"/>
              <a:ext cx="432000" cy="432000"/>
              <a:chOff x="7275513" y="5302250"/>
              <a:chExt cx="1012825" cy="1012825"/>
            </a:xfrm>
            <a:solidFill>
              <a:schemeClr val="accent1"/>
            </a:solidFill>
          </p:grpSpPr>
          <p:sp>
            <p:nvSpPr>
              <p:cNvPr id="7" name="Freeform 34"/>
              <p:cNvSpPr>
                <a:spLocks/>
              </p:cNvSpPr>
              <p:nvPr/>
            </p:nvSpPr>
            <p:spPr bwMode="auto">
              <a:xfrm>
                <a:off x="7467601" y="5521325"/>
                <a:ext cx="608013" cy="606425"/>
              </a:xfrm>
              <a:custGeom>
                <a:avLst/>
                <a:gdLst>
                  <a:gd name="T0" fmla="*/ 189 w 211"/>
                  <a:gd name="T1" fmla="*/ 85 h 211"/>
                  <a:gd name="T2" fmla="*/ 187 w 211"/>
                  <a:gd name="T3" fmla="*/ 64 h 211"/>
                  <a:gd name="T4" fmla="*/ 192 w 211"/>
                  <a:gd name="T5" fmla="*/ 41 h 211"/>
                  <a:gd name="T6" fmla="*/ 179 w 211"/>
                  <a:gd name="T7" fmla="*/ 31 h 211"/>
                  <a:gd name="T8" fmla="*/ 170 w 211"/>
                  <a:gd name="T9" fmla="*/ 36 h 211"/>
                  <a:gd name="T10" fmla="*/ 164 w 211"/>
                  <a:gd name="T11" fmla="*/ 34 h 211"/>
                  <a:gd name="T12" fmla="*/ 155 w 211"/>
                  <a:gd name="T13" fmla="*/ 26 h 211"/>
                  <a:gd name="T14" fmla="*/ 148 w 211"/>
                  <a:gd name="T15" fmla="*/ 20 h 211"/>
                  <a:gd name="T16" fmla="*/ 149 w 211"/>
                  <a:gd name="T17" fmla="*/ 11 h 211"/>
                  <a:gd name="T18" fmla="*/ 125 w 211"/>
                  <a:gd name="T19" fmla="*/ 5 h 211"/>
                  <a:gd name="T20" fmla="*/ 106 w 211"/>
                  <a:gd name="T21" fmla="*/ 1 h 211"/>
                  <a:gd name="T22" fmla="*/ 89 w 211"/>
                  <a:gd name="T23" fmla="*/ 2 h 211"/>
                  <a:gd name="T24" fmla="*/ 88 w 211"/>
                  <a:gd name="T25" fmla="*/ 7 h 211"/>
                  <a:gd name="T26" fmla="*/ 99 w 211"/>
                  <a:gd name="T27" fmla="*/ 3 h 211"/>
                  <a:gd name="T28" fmla="*/ 101 w 211"/>
                  <a:gd name="T29" fmla="*/ 13 h 211"/>
                  <a:gd name="T30" fmla="*/ 83 w 211"/>
                  <a:gd name="T31" fmla="*/ 23 h 211"/>
                  <a:gd name="T32" fmla="*/ 87 w 211"/>
                  <a:gd name="T33" fmla="*/ 31 h 211"/>
                  <a:gd name="T34" fmla="*/ 96 w 211"/>
                  <a:gd name="T35" fmla="*/ 25 h 211"/>
                  <a:gd name="T36" fmla="*/ 108 w 211"/>
                  <a:gd name="T37" fmla="*/ 30 h 211"/>
                  <a:gd name="T38" fmla="*/ 118 w 211"/>
                  <a:gd name="T39" fmla="*/ 29 h 211"/>
                  <a:gd name="T40" fmla="*/ 130 w 211"/>
                  <a:gd name="T41" fmla="*/ 32 h 211"/>
                  <a:gd name="T42" fmla="*/ 128 w 211"/>
                  <a:gd name="T43" fmla="*/ 37 h 211"/>
                  <a:gd name="T44" fmla="*/ 116 w 211"/>
                  <a:gd name="T45" fmla="*/ 43 h 211"/>
                  <a:gd name="T46" fmla="*/ 117 w 211"/>
                  <a:gd name="T47" fmla="*/ 50 h 211"/>
                  <a:gd name="T48" fmla="*/ 113 w 211"/>
                  <a:gd name="T49" fmla="*/ 58 h 211"/>
                  <a:gd name="T50" fmla="*/ 110 w 211"/>
                  <a:gd name="T51" fmla="*/ 91 h 211"/>
                  <a:gd name="T52" fmla="*/ 104 w 211"/>
                  <a:gd name="T53" fmla="*/ 97 h 211"/>
                  <a:gd name="T54" fmla="*/ 88 w 211"/>
                  <a:gd name="T55" fmla="*/ 77 h 211"/>
                  <a:gd name="T56" fmla="*/ 57 w 211"/>
                  <a:gd name="T57" fmla="*/ 83 h 211"/>
                  <a:gd name="T58" fmla="*/ 73 w 211"/>
                  <a:gd name="T59" fmla="*/ 89 h 211"/>
                  <a:gd name="T60" fmla="*/ 75 w 211"/>
                  <a:gd name="T61" fmla="*/ 94 h 211"/>
                  <a:gd name="T62" fmla="*/ 63 w 211"/>
                  <a:gd name="T63" fmla="*/ 97 h 211"/>
                  <a:gd name="T64" fmla="*/ 62 w 211"/>
                  <a:gd name="T65" fmla="*/ 105 h 211"/>
                  <a:gd name="T66" fmla="*/ 70 w 211"/>
                  <a:gd name="T67" fmla="*/ 110 h 211"/>
                  <a:gd name="T68" fmla="*/ 84 w 211"/>
                  <a:gd name="T69" fmla="*/ 107 h 211"/>
                  <a:gd name="T70" fmla="*/ 99 w 211"/>
                  <a:gd name="T71" fmla="*/ 114 h 211"/>
                  <a:gd name="T72" fmla="*/ 116 w 211"/>
                  <a:gd name="T73" fmla="*/ 109 h 211"/>
                  <a:gd name="T74" fmla="*/ 118 w 211"/>
                  <a:gd name="T75" fmla="*/ 131 h 211"/>
                  <a:gd name="T76" fmla="*/ 109 w 211"/>
                  <a:gd name="T77" fmla="*/ 159 h 211"/>
                  <a:gd name="T78" fmla="*/ 90 w 211"/>
                  <a:gd name="T79" fmla="*/ 189 h 211"/>
                  <a:gd name="T80" fmla="*/ 82 w 211"/>
                  <a:gd name="T81" fmla="*/ 197 h 211"/>
                  <a:gd name="T82" fmla="*/ 79 w 211"/>
                  <a:gd name="T83" fmla="*/ 181 h 211"/>
                  <a:gd name="T84" fmla="*/ 78 w 211"/>
                  <a:gd name="T85" fmla="*/ 159 h 211"/>
                  <a:gd name="T86" fmla="*/ 63 w 211"/>
                  <a:gd name="T87" fmla="*/ 132 h 211"/>
                  <a:gd name="T88" fmla="*/ 72 w 211"/>
                  <a:gd name="T89" fmla="*/ 125 h 211"/>
                  <a:gd name="T90" fmla="*/ 60 w 211"/>
                  <a:gd name="T91" fmla="*/ 115 h 211"/>
                  <a:gd name="T92" fmla="*/ 55 w 211"/>
                  <a:gd name="T93" fmla="*/ 102 h 211"/>
                  <a:gd name="T94" fmla="*/ 50 w 211"/>
                  <a:gd name="T95" fmla="*/ 89 h 211"/>
                  <a:gd name="T96" fmla="*/ 38 w 211"/>
                  <a:gd name="T97" fmla="*/ 78 h 211"/>
                  <a:gd name="T98" fmla="*/ 37 w 211"/>
                  <a:gd name="T99" fmla="*/ 91 h 211"/>
                  <a:gd name="T100" fmla="*/ 30 w 211"/>
                  <a:gd name="T101" fmla="*/ 91 h 211"/>
                  <a:gd name="T102" fmla="*/ 32 w 211"/>
                  <a:gd name="T103" fmla="*/ 52 h 211"/>
                  <a:gd name="T104" fmla="*/ 20 w 211"/>
                  <a:gd name="T105" fmla="*/ 148 h 211"/>
                  <a:gd name="T106" fmla="*/ 167 w 211"/>
                  <a:gd name="T107" fmla="*/ 185 h 211"/>
                  <a:gd name="T108" fmla="*/ 160 w 211"/>
                  <a:gd name="T109" fmla="*/ 127 h 211"/>
                  <a:gd name="T110" fmla="*/ 184 w 211"/>
                  <a:gd name="T111" fmla="*/ 133 h 211"/>
                  <a:gd name="T112" fmla="*/ 201 w 211"/>
                  <a:gd name="T113" fmla="*/ 146 h 211"/>
                  <a:gd name="T114" fmla="*/ 206 w 211"/>
                  <a:gd name="T115" fmla="*/ 109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11" h="211">
                    <a:moveTo>
                      <a:pt x="196" y="93"/>
                    </a:moveTo>
                    <a:cubicBezTo>
                      <a:pt x="195" y="88"/>
                      <a:pt x="194" y="87"/>
                      <a:pt x="189" y="85"/>
                    </a:cubicBezTo>
                    <a:cubicBezTo>
                      <a:pt x="183" y="84"/>
                      <a:pt x="181" y="81"/>
                      <a:pt x="183" y="76"/>
                    </a:cubicBezTo>
                    <a:cubicBezTo>
                      <a:pt x="184" y="72"/>
                      <a:pt x="186" y="68"/>
                      <a:pt x="187" y="64"/>
                    </a:cubicBezTo>
                    <a:cubicBezTo>
                      <a:pt x="189" y="61"/>
                      <a:pt x="190" y="57"/>
                      <a:pt x="189" y="52"/>
                    </a:cubicBezTo>
                    <a:cubicBezTo>
                      <a:pt x="188" y="48"/>
                      <a:pt x="189" y="44"/>
                      <a:pt x="192" y="41"/>
                    </a:cubicBezTo>
                    <a:cubicBezTo>
                      <a:pt x="189" y="37"/>
                      <a:pt x="186" y="34"/>
                      <a:pt x="182" y="30"/>
                    </a:cubicBezTo>
                    <a:cubicBezTo>
                      <a:pt x="181" y="28"/>
                      <a:pt x="180" y="29"/>
                      <a:pt x="179" y="31"/>
                    </a:cubicBezTo>
                    <a:cubicBezTo>
                      <a:pt x="179" y="32"/>
                      <a:pt x="179" y="33"/>
                      <a:pt x="179" y="33"/>
                    </a:cubicBezTo>
                    <a:cubicBezTo>
                      <a:pt x="178" y="38"/>
                      <a:pt x="174" y="39"/>
                      <a:pt x="170" y="36"/>
                    </a:cubicBezTo>
                    <a:cubicBezTo>
                      <a:pt x="170" y="36"/>
                      <a:pt x="169" y="35"/>
                      <a:pt x="168" y="35"/>
                    </a:cubicBezTo>
                    <a:cubicBezTo>
                      <a:pt x="167" y="34"/>
                      <a:pt x="165" y="34"/>
                      <a:pt x="164" y="34"/>
                    </a:cubicBezTo>
                    <a:cubicBezTo>
                      <a:pt x="160" y="35"/>
                      <a:pt x="159" y="34"/>
                      <a:pt x="159" y="30"/>
                    </a:cubicBezTo>
                    <a:cubicBezTo>
                      <a:pt x="160" y="27"/>
                      <a:pt x="159" y="25"/>
                      <a:pt x="155" y="26"/>
                    </a:cubicBezTo>
                    <a:cubicBezTo>
                      <a:pt x="154" y="26"/>
                      <a:pt x="153" y="26"/>
                      <a:pt x="152" y="26"/>
                    </a:cubicBezTo>
                    <a:cubicBezTo>
                      <a:pt x="149" y="26"/>
                      <a:pt x="147" y="23"/>
                      <a:pt x="148" y="20"/>
                    </a:cubicBezTo>
                    <a:cubicBezTo>
                      <a:pt x="148" y="18"/>
                      <a:pt x="149" y="17"/>
                      <a:pt x="149" y="15"/>
                    </a:cubicBezTo>
                    <a:cubicBezTo>
                      <a:pt x="150" y="14"/>
                      <a:pt x="150" y="12"/>
                      <a:pt x="149" y="11"/>
                    </a:cubicBezTo>
                    <a:cubicBezTo>
                      <a:pt x="147" y="9"/>
                      <a:pt x="144" y="7"/>
                      <a:pt x="141" y="5"/>
                    </a:cubicBezTo>
                    <a:cubicBezTo>
                      <a:pt x="136" y="1"/>
                      <a:pt x="130" y="4"/>
                      <a:pt x="125" y="5"/>
                    </a:cubicBezTo>
                    <a:cubicBezTo>
                      <a:pt x="124" y="9"/>
                      <a:pt x="124" y="10"/>
                      <a:pt x="119" y="9"/>
                    </a:cubicBezTo>
                    <a:cubicBezTo>
                      <a:pt x="114" y="7"/>
                      <a:pt x="110" y="5"/>
                      <a:pt x="106" y="1"/>
                    </a:cubicBezTo>
                    <a:cubicBezTo>
                      <a:pt x="106" y="0"/>
                      <a:pt x="105" y="0"/>
                      <a:pt x="104" y="0"/>
                    </a:cubicBezTo>
                    <a:cubicBezTo>
                      <a:pt x="99" y="1"/>
                      <a:pt x="94" y="1"/>
                      <a:pt x="89" y="2"/>
                    </a:cubicBezTo>
                    <a:cubicBezTo>
                      <a:pt x="88" y="2"/>
                      <a:pt x="87" y="3"/>
                      <a:pt x="87" y="4"/>
                    </a:cubicBezTo>
                    <a:cubicBezTo>
                      <a:pt x="87" y="5"/>
                      <a:pt x="87" y="6"/>
                      <a:pt x="88" y="7"/>
                    </a:cubicBezTo>
                    <a:cubicBezTo>
                      <a:pt x="90" y="7"/>
                      <a:pt x="92" y="7"/>
                      <a:pt x="93" y="6"/>
                    </a:cubicBezTo>
                    <a:cubicBezTo>
                      <a:pt x="95" y="5"/>
                      <a:pt x="97" y="4"/>
                      <a:pt x="99" y="3"/>
                    </a:cubicBezTo>
                    <a:cubicBezTo>
                      <a:pt x="102" y="2"/>
                      <a:pt x="103" y="2"/>
                      <a:pt x="104" y="5"/>
                    </a:cubicBezTo>
                    <a:cubicBezTo>
                      <a:pt x="105" y="8"/>
                      <a:pt x="104" y="11"/>
                      <a:pt x="101" y="13"/>
                    </a:cubicBezTo>
                    <a:cubicBezTo>
                      <a:pt x="98" y="15"/>
                      <a:pt x="94" y="17"/>
                      <a:pt x="90" y="19"/>
                    </a:cubicBezTo>
                    <a:cubicBezTo>
                      <a:pt x="88" y="20"/>
                      <a:pt x="85" y="22"/>
                      <a:pt x="83" y="23"/>
                    </a:cubicBezTo>
                    <a:cubicBezTo>
                      <a:pt x="81" y="25"/>
                      <a:pt x="79" y="27"/>
                      <a:pt x="81" y="30"/>
                    </a:cubicBezTo>
                    <a:cubicBezTo>
                      <a:pt x="82" y="32"/>
                      <a:pt x="85" y="31"/>
                      <a:pt x="87" y="31"/>
                    </a:cubicBezTo>
                    <a:cubicBezTo>
                      <a:pt x="89" y="30"/>
                      <a:pt x="91" y="29"/>
                      <a:pt x="93" y="28"/>
                    </a:cubicBezTo>
                    <a:cubicBezTo>
                      <a:pt x="94" y="27"/>
                      <a:pt x="95" y="26"/>
                      <a:pt x="96" y="25"/>
                    </a:cubicBezTo>
                    <a:cubicBezTo>
                      <a:pt x="98" y="24"/>
                      <a:pt x="99" y="24"/>
                      <a:pt x="100" y="27"/>
                    </a:cubicBezTo>
                    <a:cubicBezTo>
                      <a:pt x="102" y="31"/>
                      <a:pt x="105" y="32"/>
                      <a:pt x="108" y="30"/>
                    </a:cubicBezTo>
                    <a:cubicBezTo>
                      <a:pt x="110" y="29"/>
                      <a:pt x="111" y="27"/>
                      <a:pt x="113" y="26"/>
                    </a:cubicBezTo>
                    <a:cubicBezTo>
                      <a:pt x="116" y="25"/>
                      <a:pt x="118" y="26"/>
                      <a:pt x="118" y="29"/>
                    </a:cubicBezTo>
                    <a:cubicBezTo>
                      <a:pt x="119" y="33"/>
                      <a:pt x="120" y="34"/>
                      <a:pt x="124" y="33"/>
                    </a:cubicBezTo>
                    <a:cubicBezTo>
                      <a:pt x="126" y="33"/>
                      <a:pt x="128" y="33"/>
                      <a:pt x="130" y="32"/>
                    </a:cubicBezTo>
                    <a:cubicBezTo>
                      <a:pt x="130" y="33"/>
                      <a:pt x="131" y="33"/>
                      <a:pt x="131" y="33"/>
                    </a:cubicBezTo>
                    <a:cubicBezTo>
                      <a:pt x="130" y="34"/>
                      <a:pt x="130" y="36"/>
                      <a:pt x="128" y="37"/>
                    </a:cubicBezTo>
                    <a:cubicBezTo>
                      <a:pt x="127" y="39"/>
                      <a:pt x="124" y="40"/>
                      <a:pt x="122" y="41"/>
                    </a:cubicBezTo>
                    <a:cubicBezTo>
                      <a:pt x="119" y="42"/>
                      <a:pt x="116" y="43"/>
                      <a:pt x="116" y="43"/>
                    </a:cubicBezTo>
                    <a:cubicBezTo>
                      <a:pt x="116" y="43"/>
                      <a:pt x="120" y="45"/>
                      <a:pt x="118" y="46"/>
                    </a:cubicBezTo>
                    <a:cubicBezTo>
                      <a:pt x="114" y="47"/>
                      <a:pt x="108" y="53"/>
                      <a:pt x="117" y="50"/>
                    </a:cubicBezTo>
                    <a:cubicBezTo>
                      <a:pt x="118" y="50"/>
                      <a:pt x="120" y="50"/>
                      <a:pt x="122" y="49"/>
                    </a:cubicBezTo>
                    <a:cubicBezTo>
                      <a:pt x="120" y="54"/>
                      <a:pt x="116" y="56"/>
                      <a:pt x="113" y="58"/>
                    </a:cubicBezTo>
                    <a:cubicBezTo>
                      <a:pt x="102" y="64"/>
                      <a:pt x="101" y="79"/>
                      <a:pt x="107" y="86"/>
                    </a:cubicBezTo>
                    <a:cubicBezTo>
                      <a:pt x="108" y="88"/>
                      <a:pt x="109" y="89"/>
                      <a:pt x="110" y="91"/>
                    </a:cubicBezTo>
                    <a:cubicBezTo>
                      <a:pt x="111" y="93"/>
                      <a:pt x="111" y="96"/>
                      <a:pt x="109" y="97"/>
                    </a:cubicBezTo>
                    <a:cubicBezTo>
                      <a:pt x="108" y="98"/>
                      <a:pt x="105" y="97"/>
                      <a:pt x="104" y="97"/>
                    </a:cubicBezTo>
                    <a:cubicBezTo>
                      <a:pt x="101" y="94"/>
                      <a:pt x="98" y="92"/>
                      <a:pt x="96" y="89"/>
                    </a:cubicBezTo>
                    <a:cubicBezTo>
                      <a:pt x="93" y="85"/>
                      <a:pt x="91" y="81"/>
                      <a:pt x="88" y="77"/>
                    </a:cubicBezTo>
                    <a:cubicBezTo>
                      <a:pt x="78" y="66"/>
                      <a:pt x="66" y="68"/>
                      <a:pt x="57" y="77"/>
                    </a:cubicBezTo>
                    <a:cubicBezTo>
                      <a:pt x="54" y="79"/>
                      <a:pt x="55" y="81"/>
                      <a:pt x="57" y="83"/>
                    </a:cubicBezTo>
                    <a:cubicBezTo>
                      <a:pt x="58" y="83"/>
                      <a:pt x="59" y="84"/>
                      <a:pt x="60" y="84"/>
                    </a:cubicBezTo>
                    <a:cubicBezTo>
                      <a:pt x="65" y="86"/>
                      <a:pt x="69" y="88"/>
                      <a:pt x="73" y="89"/>
                    </a:cubicBezTo>
                    <a:cubicBezTo>
                      <a:pt x="74" y="90"/>
                      <a:pt x="75" y="90"/>
                      <a:pt x="76" y="91"/>
                    </a:cubicBezTo>
                    <a:cubicBezTo>
                      <a:pt x="77" y="92"/>
                      <a:pt x="77" y="93"/>
                      <a:pt x="75" y="94"/>
                    </a:cubicBezTo>
                    <a:cubicBezTo>
                      <a:pt x="74" y="95"/>
                      <a:pt x="72" y="95"/>
                      <a:pt x="71" y="95"/>
                    </a:cubicBezTo>
                    <a:cubicBezTo>
                      <a:pt x="68" y="96"/>
                      <a:pt x="65" y="96"/>
                      <a:pt x="63" y="97"/>
                    </a:cubicBezTo>
                    <a:cubicBezTo>
                      <a:pt x="61" y="98"/>
                      <a:pt x="59" y="100"/>
                      <a:pt x="59" y="101"/>
                    </a:cubicBezTo>
                    <a:cubicBezTo>
                      <a:pt x="59" y="102"/>
                      <a:pt x="61" y="104"/>
                      <a:pt x="62" y="105"/>
                    </a:cubicBezTo>
                    <a:cubicBezTo>
                      <a:pt x="63" y="106"/>
                      <a:pt x="64" y="106"/>
                      <a:pt x="65" y="107"/>
                    </a:cubicBezTo>
                    <a:cubicBezTo>
                      <a:pt x="67" y="108"/>
                      <a:pt x="69" y="109"/>
                      <a:pt x="70" y="110"/>
                    </a:cubicBezTo>
                    <a:cubicBezTo>
                      <a:pt x="72" y="113"/>
                      <a:pt x="74" y="113"/>
                      <a:pt x="76" y="112"/>
                    </a:cubicBezTo>
                    <a:cubicBezTo>
                      <a:pt x="79" y="110"/>
                      <a:pt x="81" y="109"/>
                      <a:pt x="84" y="107"/>
                    </a:cubicBezTo>
                    <a:cubicBezTo>
                      <a:pt x="87" y="105"/>
                      <a:pt x="87" y="105"/>
                      <a:pt x="89" y="108"/>
                    </a:cubicBezTo>
                    <a:cubicBezTo>
                      <a:pt x="91" y="112"/>
                      <a:pt x="94" y="115"/>
                      <a:pt x="99" y="114"/>
                    </a:cubicBezTo>
                    <a:cubicBezTo>
                      <a:pt x="102" y="114"/>
                      <a:pt x="106" y="112"/>
                      <a:pt x="109" y="111"/>
                    </a:cubicBezTo>
                    <a:cubicBezTo>
                      <a:pt x="111" y="110"/>
                      <a:pt x="113" y="109"/>
                      <a:pt x="116" y="109"/>
                    </a:cubicBezTo>
                    <a:cubicBezTo>
                      <a:pt x="121" y="108"/>
                      <a:pt x="124" y="112"/>
                      <a:pt x="124" y="118"/>
                    </a:cubicBezTo>
                    <a:cubicBezTo>
                      <a:pt x="125" y="124"/>
                      <a:pt x="122" y="128"/>
                      <a:pt x="118" y="131"/>
                    </a:cubicBezTo>
                    <a:cubicBezTo>
                      <a:pt x="114" y="135"/>
                      <a:pt x="112" y="139"/>
                      <a:pt x="114" y="145"/>
                    </a:cubicBezTo>
                    <a:cubicBezTo>
                      <a:pt x="116" y="150"/>
                      <a:pt x="114" y="155"/>
                      <a:pt x="109" y="159"/>
                    </a:cubicBezTo>
                    <a:cubicBezTo>
                      <a:pt x="106" y="162"/>
                      <a:pt x="103" y="164"/>
                      <a:pt x="99" y="167"/>
                    </a:cubicBezTo>
                    <a:cubicBezTo>
                      <a:pt x="95" y="169"/>
                      <a:pt x="89" y="184"/>
                      <a:pt x="90" y="189"/>
                    </a:cubicBezTo>
                    <a:cubicBezTo>
                      <a:pt x="90" y="190"/>
                      <a:pt x="91" y="191"/>
                      <a:pt x="90" y="192"/>
                    </a:cubicBezTo>
                    <a:cubicBezTo>
                      <a:pt x="90" y="197"/>
                      <a:pt x="87" y="196"/>
                      <a:pt x="82" y="197"/>
                    </a:cubicBezTo>
                    <a:cubicBezTo>
                      <a:pt x="79" y="198"/>
                      <a:pt x="80" y="192"/>
                      <a:pt x="79" y="189"/>
                    </a:cubicBezTo>
                    <a:cubicBezTo>
                      <a:pt x="78" y="186"/>
                      <a:pt x="78" y="183"/>
                      <a:pt x="79" y="181"/>
                    </a:cubicBezTo>
                    <a:cubicBezTo>
                      <a:pt x="79" y="178"/>
                      <a:pt x="81" y="176"/>
                      <a:pt x="81" y="173"/>
                    </a:cubicBezTo>
                    <a:cubicBezTo>
                      <a:pt x="83" y="168"/>
                      <a:pt x="82" y="163"/>
                      <a:pt x="78" y="159"/>
                    </a:cubicBezTo>
                    <a:cubicBezTo>
                      <a:pt x="76" y="158"/>
                      <a:pt x="74" y="156"/>
                      <a:pt x="73" y="154"/>
                    </a:cubicBezTo>
                    <a:cubicBezTo>
                      <a:pt x="66" y="148"/>
                      <a:pt x="63" y="141"/>
                      <a:pt x="63" y="132"/>
                    </a:cubicBezTo>
                    <a:cubicBezTo>
                      <a:pt x="63" y="128"/>
                      <a:pt x="65" y="126"/>
                      <a:pt x="69" y="126"/>
                    </a:cubicBezTo>
                    <a:cubicBezTo>
                      <a:pt x="70" y="126"/>
                      <a:pt x="71" y="125"/>
                      <a:pt x="72" y="125"/>
                    </a:cubicBezTo>
                    <a:cubicBezTo>
                      <a:pt x="71" y="122"/>
                      <a:pt x="70" y="120"/>
                      <a:pt x="66" y="120"/>
                    </a:cubicBezTo>
                    <a:cubicBezTo>
                      <a:pt x="63" y="120"/>
                      <a:pt x="61" y="118"/>
                      <a:pt x="60" y="115"/>
                    </a:cubicBezTo>
                    <a:cubicBezTo>
                      <a:pt x="59" y="114"/>
                      <a:pt x="59" y="112"/>
                      <a:pt x="59" y="111"/>
                    </a:cubicBezTo>
                    <a:cubicBezTo>
                      <a:pt x="57" y="108"/>
                      <a:pt x="57" y="104"/>
                      <a:pt x="55" y="102"/>
                    </a:cubicBezTo>
                    <a:cubicBezTo>
                      <a:pt x="53" y="99"/>
                      <a:pt x="52" y="97"/>
                      <a:pt x="52" y="94"/>
                    </a:cubicBezTo>
                    <a:cubicBezTo>
                      <a:pt x="52" y="92"/>
                      <a:pt x="51" y="91"/>
                      <a:pt x="50" y="89"/>
                    </a:cubicBezTo>
                    <a:cubicBezTo>
                      <a:pt x="47" y="87"/>
                      <a:pt x="45" y="84"/>
                      <a:pt x="42" y="82"/>
                    </a:cubicBezTo>
                    <a:cubicBezTo>
                      <a:pt x="41" y="81"/>
                      <a:pt x="40" y="80"/>
                      <a:pt x="38" y="78"/>
                    </a:cubicBezTo>
                    <a:cubicBezTo>
                      <a:pt x="38" y="81"/>
                      <a:pt x="38" y="83"/>
                      <a:pt x="38" y="84"/>
                    </a:cubicBezTo>
                    <a:cubicBezTo>
                      <a:pt x="38" y="86"/>
                      <a:pt x="38" y="89"/>
                      <a:pt x="37" y="91"/>
                    </a:cubicBezTo>
                    <a:cubicBezTo>
                      <a:pt x="37" y="92"/>
                      <a:pt x="35" y="94"/>
                      <a:pt x="34" y="94"/>
                    </a:cubicBezTo>
                    <a:cubicBezTo>
                      <a:pt x="33" y="94"/>
                      <a:pt x="31" y="92"/>
                      <a:pt x="30" y="91"/>
                    </a:cubicBezTo>
                    <a:cubicBezTo>
                      <a:pt x="30" y="89"/>
                      <a:pt x="30" y="86"/>
                      <a:pt x="30" y="84"/>
                    </a:cubicBezTo>
                    <a:cubicBezTo>
                      <a:pt x="32" y="73"/>
                      <a:pt x="33" y="62"/>
                      <a:pt x="32" y="52"/>
                    </a:cubicBezTo>
                    <a:cubicBezTo>
                      <a:pt x="32" y="48"/>
                      <a:pt x="31" y="44"/>
                      <a:pt x="30" y="39"/>
                    </a:cubicBezTo>
                    <a:cubicBezTo>
                      <a:pt x="10" y="64"/>
                      <a:pt x="0" y="108"/>
                      <a:pt x="20" y="148"/>
                    </a:cubicBezTo>
                    <a:cubicBezTo>
                      <a:pt x="42" y="190"/>
                      <a:pt x="89" y="211"/>
                      <a:pt x="135" y="199"/>
                    </a:cubicBezTo>
                    <a:cubicBezTo>
                      <a:pt x="147" y="196"/>
                      <a:pt x="158" y="191"/>
                      <a:pt x="167" y="185"/>
                    </a:cubicBezTo>
                    <a:cubicBezTo>
                      <a:pt x="162" y="183"/>
                      <a:pt x="155" y="180"/>
                      <a:pt x="154" y="161"/>
                    </a:cubicBezTo>
                    <a:cubicBezTo>
                      <a:pt x="153" y="133"/>
                      <a:pt x="157" y="127"/>
                      <a:pt x="160" y="127"/>
                    </a:cubicBezTo>
                    <a:cubicBezTo>
                      <a:pt x="162" y="127"/>
                      <a:pt x="164" y="126"/>
                      <a:pt x="172" y="134"/>
                    </a:cubicBezTo>
                    <a:cubicBezTo>
                      <a:pt x="179" y="143"/>
                      <a:pt x="183" y="139"/>
                      <a:pt x="184" y="133"/>
                    </a:cubicBezTo>
                    <a:cubicBezTo>
                      <a:pt x="184" y="127"/>
                      <a:pt x="190" y="118"/>
                      <a:pt x="193" y="127"/>
                    </a:cubicBezTo>
                    <a:cubicBezTo>
                      <a:pt x="194" y="133"/>
                      <a:pt x="198" y="141"/>
                      <a:pt x="201" y="146"/>
                    </a:cubicBezTo>
                    <a:cubicBezTo>
                      <a:pt x="207" y="135"/>
                      <a:pt x="210" y="123"/>
                      <a:pt x="211" y="111"/>
                    </a:cubicBezTo>
                    <a:cubicBezTo>
                      <a:pt x="209" y="110"/>
                      <a:pt x="208" y="110"/>
                      <a:pt x="206" y="109"/>
                    </a:cubicBezTo>
                    <a:cubicBezTo>
                      <a:pt x="200" y="106"/>
                      <a:pt x="196" y="101"/>
                      <a:pt x="196" y="93"/>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lIns="96435" tIns="48218" rIns="96435" bIns="48218"/>
              <a:lstStyle/>
              <a:p>
                <a:pPr defTabSz="964307" fontAlgn="auto">
                  <a:lnSpc>
                    <a:spcPct val="150000"/>
                  </a:lnSpc>
                  <a:spcBef>
                    <a:spcPts val="0"/>
                  </a:spcBef>
                  <a:spcAft>
                    <a:spcPts val="0"/>
                  </a:spcAft>
                  <a:defRPr/>
                </a:pPr>
                <a:endParaRPr lang="id-ID" sz="800">
                  <a:latin typeface="Arial" panose="020B0604020202020204" pitchFamily="34" charset="0"/>
                  <a:ea typeface="微软雅黑" panose="020B0503020204020204" pitchFamily="34" charset="-122"/>
                  <a:sym typeface="Arial" panose="020B0604020202020204" pitchFamily="34" charset="0"/>
                </a:endParaRPr>
              </a:p>
            </p:txBody>
          </p:sp>
          <p:sp>
            <p:nvSpPr>
              <p:cNvPr id="8" name="Freeform 35"/>
              <p:cNvSpPr>
                <a:spLocks noEditPoints="1"/>
              </p:cNvSpPr>
              <p:nvPr/>
            </p:nvSpPr>
            <p:spPr bwMode="auto">
              <a:xfrm>
                <a:off x="7275513" y="5302250"/>
                <a:ext cx="1012825" cy="1012825"/>
              </a:xfrm>
              <a:custGeom>
                <a:avLst/>
                <a:gdLst>
                  <a:gd name="T0" fmla="*/ 176 w 352"/>
                  <a:gd name="T1" fmla="*/ 0 h 352"/>
                  <a:gd name="T2" fmla="*/ 0 w 352"/>
                  <a:gd name="T3" fmla="*/ 176 h 352"/>
                  <a:gd name="T4" fmla="*/ 176 w 352"/>
                  <a:gd name="T5" fmla="*/ 352 h 352"/>
                  <a:gd name="T6" fmla="*/ 352 w 352"/>
                  <a:gd name="T7" fmla="*/ 176 h 352"/>
                  <a:gd name="T8" fmla="*/ 176 w 352"/>
                  <a:gd name="T9" fmla="*/ 0 h 352"/>
                  <a:gd name="T10" fmla="*/ 258 w 352"/>
                  <a:gd name="T11" fmla="*/ 261 h 352"/>
                  <a:gd name="T12" fmla="*/ 188 w 352"/>
                  <a:gd name="T13" fmla="*/ 294 h 352"/>
                  <a:gd name="T14" fmla="*/ 96 w 352"/>
                  <a:gd name="T15" fmla="*/ 263 h 352"/>
                  <a:gd name="T16" fmla="*/ 59 w 352"/>
                  <a:gd name="T17" fmla="*/ 189 h 352"/>
                  <a:gd name="T18" fmla="*/ 157 w 352"/>
                  <a:gd name="T19" fmla="*/ 60 h 352"/>
                  <a:gd name="T20" fmla="*/ 175 w 352"/>
                  <a:gd name="T21" fmla="*/ 58 h 352"/>
                  <a:gd name="T22" fmla="*/ 176 w 352"/>
                  <a:gd name="T23" fmla="*/ 58 h 352"/>
                  <a:gd name="T24" fmla="*/ 196 w 352"/>
                  <a:gd name="T25" fmla="*/ 60 h 352"/>
                  <a:gd name="T26" fmla="*/ 272 w 352"/>
                  <a:gd name="T27" fmla="*/ 108 h 352"/>
                  <a:gd name="T28" fmla="*/ 293 w 352"/>
                  <a:gd name="T29" fmla="*/ 162 h 352"/>
                  <a:gd name="T30" fmla="*/ 258 w 352"/>
                  <a:gd name="T31" fmla="*/ 261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2" h="352">
                    <a:moveTo>
                      <a:pt x="176" y="0"/>
                    </a:moveTo>
                    <a:cubicBezTo>
                      <a:pt x="79" y="0"/>
                      <a:pt x="0" y="79"/>
                      <a:pt x="0" y="176"/>
                    </a:cubicBezTo>
                    <a:cubicBezTo>
                      <a:pt x="0" y="273"/>
                      <a:pt x="79" y="352"/>
                      <a:pt x="176" y="352"/>
                    </a:cubicBezTo>
                    <a:cubicBezTo>
                      <a:pt x="273" y="352"/>
                      <a:pt x="352" y="273"/>
                      <a:pt x="352" y="176"/>
                    </a:cubicBezTo>
                    <a:cubicBezTo>
                      <a:pt x="352" y="79"/>
                      <a:pt x="273" y="0"/>
                      <a:pt x="176" y="0"/>
                    </a:cubicBezTo>
                    <a:close/>
                    <a:moveTo>
                      <a:pt x="258" y="261"/>
                    </a:moveTo>
                    <a:cubicBezTo>
                      <a:pt x="238" y="280"/>
                      <a:pt x="215" y="291"/>
                      <a:pt x="188" y="294"/>
                    </a:cubicBezTo>
                    <a:cubicBezTo>
                      <a:pt x="153" y="297"/>
                      <a:pt x="122" y="287"/>
                      <a:pt x="96" y="263"/>
                    </a:cubicBezTo>
                    <a:cubicBezTo>
                      <a:pt x="75" y="243"/>
                      <a:pt x="62" y="218"/>
                      <a:pt x="59" y="189"/>
                    </a:cubicBezTo>
                    <a:cubicBezTo>
                      <a:pt x="52" y="127"/>
                      <a:pt x="96" y="69"/>
                      <a:pt x="157" y="60"/>
                    </a:cubicBezTo>
                    <a:cubicBezTo>
                      <a:pt x="163" y="59"/>
                      <a:pt x="169" y="59"/>
                      <a:pt x="175" y="58"/>
                    </a:cubicBezTo>
                    <a:cubicBezTo>
                      <a:pt x="176" y="58"/>
                      <a:pt x="176" y="58"/>
                      <a:pt x="176" y="58"/>
                    </a:cubicBezTo>
                    <a:cubicBezTo>
                      <a:pt x="183" y="59"/>
                      <a:pt x="189" y="59"/>
                      <a:pt x="196" y="60"/>
                    </a:cubicBezTo>
                    <a:cubicBezTo>
                      <a:pt x="227" y="66"/>
                      <a:pt x="253" y="82"/>
                      <a:pt x="272" y="108"/>
                    </a:cubicBezTo>
                    <a:cubicBezTo>
                      <a:pt x="283" y="124"/>
                      <a:pt x="291" y="142"/>
                      <a:pt x="293" y="162"/>
                    </a:cubicBezTo>
                    <a:cubicBezTo>
                      <a:pt x="297" y="200"/>
                      <a:pt x="286" y="234"/>
                      <a:pt x="258" y="261"/>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lIns="96435" tIns="48218" rIns="96435" bIns="48218"/>
              <a:lstStyle/>
              <a:p>
                <a:pPr defTabSz="964307" fontAlgn="auto">
                  <a:lnSpc>
                    <a:spcPct val="150000"/>
                  </a:lnSpc>
                  <a:spcBef>
                    <a:spcPts val="0"/>
                  </a:spcBef>
                  <a:spcAft>
                    <a:spcPts val="0"/>
                  </a:spcAft>
                  <a:defRPr/>
                </a:pPr>
                <a:endParaRPr lang="id-ID" sz="800">
                  <a:latin typeface="Arial" panose="020B0604020202020204" pitchFamily="34" charset="0"/>
                  <a:ea typeface="微软雅黑" panose="020B0503020204020204" pitchFamily="34" charset="-122"/>
                  <a:sym typeface="Arial" panose="020B0604020202020204" pitchFamily="34" charset="0"/>
                </a:endParaRPr>
              </a:p>
            </p:txBody>
          </p:sp>
        </p:grpSp>
        <p:sp>
          <p:nvSpPr>
            <p:cNvPr id="15" name="Text Box 10"/>
            <p:cNvSpPr txBox="1">
              <a:spLocks noChangeArrowheads="1"/>
            </p:cNvSpPr>
            <p:nvPr/>
          </p:nvSpPr>
          <p:spPr bwMode="auto">
            <a:xfrm>
              <a:off x="7124653" y="2008885"/>
              <a:ext cx="1605766" cy="754485"/>
            </a:xfrm>
            <a:prstGeom prst="rect">
              <a:avLst/>
            </a:prstGeom>
            <a:noFill/>
            <a:ln w="9525">
              <a:noFill/>
              <a:miter lim="800000"/>
              <a:headEnd/>
              <a:tailEnd/>
            </a:ln>
          </p:spPr>
          <p:txBody>
            <a:bodyPr lIns="0" tIns="0" rIns="0" bIns="0">
              <a:spAutoFit/>
            </a:bodyPr>
            <a:lstStyle/>
            <a:p>
              <a:pPr>
                <a:lnSpc>
                  <a:spcPct val="150000"/>
                </a:lnSpc>
              </a:pPr>
              <a:r>
                <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点击请替换文字内容</a:t>
              </a:r>
            </a:p>
            <a:p>
              <a:pPr algn="just">
                <a:lnSpc>
                  <a:spcPct val="150000"/>
                </a:lnSpc>
              </a:pPr>
              <a:r>
                <a:rPr lang="zh-CN" altLang="en-US" sz="8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请替换文字内容</a:t>
              </a:r>
              <a:r>
                <a:rPr lang="zh-CN" altLang="en-US" sz="800"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，添加相关标题，</a:t>
              </a:r>
              <a:r>
                <a:rPr lang="zh-CN" altLang="en-US" sz="8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修改文字内容，也可以直接复制你的内容到此。请替换文字内容</a:t>
              </a:r>
              <a:r>
                <a:rPr lang="zh-CN" altLang="en-US" sz="800"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，添加相关标题，</a:t>
              </a:r>
              <a:r>
                <a:rPr lang="zh-CN" altLang="en-US" sz="8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修改文字内容，也可以直接复制你的内容到此。</a:t>
              </a:r>
            </a:p>
          </p:txBody>
        </p:sp>
      </p:grpSp>
      <p:grpSp>
        <p:nvGrpSpPr>
          <p:cNvPr id="27" name="组合 26"/>
          <p:cNvGrpSpPr>
            <a:grpSpLocks/>
          </p:cNvGrpSpPr>
          <p:nvPr/>
        </p:nvGrpSpPr>
        <p:grpSpPr bwMode="auto">
          <a:xfrm>
            <a:off x="8949655" y="4768454"/>
            <a:ext cx="3018069" cy="1180141"/>
            <a:chOff x="6597339" y="3205806"/>
            <a:chExt cx="2145995" cy="838848"/>
          </a:xfrm>
        </p:grpSpPr>
        <p:grpSp>
          <p:nvGrpSpPr>
            <p:cNvPr id="9" name="Group 92"/>
            <p:cNvGrpSpPr>
              <a:grpSpLocks noChangeAspect="1"/>
            </p:cNvGrpSpPr>
            <p:nvPr/>
          </p:nvGrpSpPr>
          <p:grpSpPr>
            <a:xfrm>
              <a:off x="6597339" y="3205806"/>
              <a:ext cx="432000" cy="432833"/>
              <a:chOff x="4427538" y="3192463"/>
              <a:chExt cx="823913" cy="825500"/>
            </a:xfrm>
            <a:solidFill>
              <a:schemeClr val="accent1"/>
            </a:solidFill>
          </p:grpSpPr>
          <p:sp>
            <p:nvSpPr>
              <p:cNvPr id="10" name="Oval 23"/>
              <p:cNvSpPr>
                <a:spLocks noChangeArrowheads="1"/>
              </p:cNvSpPr>
              <p:nvPr/>
            </p:nvSpPr>
            <p:spPr bwMode="auto">
              <a:xfrm>
                <a:off x="4813301" y="3825875"/>
                <a:ext cx="57150" cy="57150"/>
              </a:xfrm>
              <a:prstGeom prst="ellipse">
                <a:avLst/>
              </a:prstGeom>
              <a:solidFill>
                <a:srgbClr val="EC2D49"/>
              </a:solidFill>
              <a:ln>
                <a:noFill/>
              </a:ln>
              <a:extLst>
                <a:ext uri="{91240B29-F687-4F45-9708-019B960494DF}">
                  <a14:hiddenLine xmlns:a14="http://schemas.microsoft.com/office/drawing/2010/main" w="9525">
                    <a:solidFill>
                      <a:srgbClr val="000000"/>
                    </a:solidFill>
                    <a:round/>
                    <a:headEnd/>
                    <a:tailEnd/>
                  </a14:hiddenLine>
                </a:ext>
              </a:extLst>
            </p:spPr>
            <p:txBody>
              <a:bodyPr lIns="96435" tIns="48218" rIns="96435" bIns="48218"/>
              <a:lstStyle/>
              <a:p>
                <a:pPr defTabSz="964307" fontAlgn="auto">
                  <a:lnSpc>
                    <a:spcPct val="150000"/>
                  </a:lnSpc>
                  <a:spcBef>
                    <a:spcPts val="0"/>
                  </a:spcBef>
                  <a:spcAft>
                    <a:spcPts val="0"/>
                  </a:spcAft>
                  <a:defRPr/>
                </a:pPr>
                <a:endParaRPr lang="id-ID" sz="800">
                  <a:latin typeface="Arial" panose="020B0604020202020204" pitchFamily="34" charset="0"/>
                  <a:ea typeface="微软雅黑" panose="020B0503020204020204" pitchFamily="34" charset="-122"/>
                  <a:sym typeface="Arial" panose="020B0604020202020204" pitchFamily="34" charset="0"/>
                </a:endParaRPr>
              </a:p>
            </p:txBody>
          </p:sp>
          <p:sp>
            <p:nvSpPr>
              <p:cNvPr id="11" name="Rectangle 24"/>
              <p:cNvSpPr>
                <a:spLocks noChangeArrowheads="1"/>
              </p:cNvSpPr>
              <p:nvPr/>
            </p:nvSpPr>
            <p:spPr bwMode="auto">
              <a:xfrm>
                <a:off x="4784726" y="3352800"/>
                <a:ext cx="115888" cy="15875"/>
              </a:xfrm>
              <a:prstGeom prst="rect">
                <a:avLst/>
              </a:prstGeom>
              <a:solidFill>
                <a:srgbClr val="EC2D4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6435" tIns="48218" rIns="96435" bIns="48218"/>
              <a:lstStyle/>
              <a:p>
                <a:pPr defTabSz="964307" fontAlgn="auto">
                  <a:lnSpc>
                    <a:spcPct val="150000"/>
                  </a:lnSpc>
                  <a:spcBef>
                    <a:spcPts val="0"/>
                  </a:spcBef>
                  <a:spcAft>
                    <a:spcPts val="0"/>
                  </a:spcAft>
                  <a:defRPr/>
                </a:pPr>
                <a:endParaRPr lang="id-ID" sz="800">
                  <a:latin typeface="Arial" panose="020B0604020202020204" pitchFamily="34" charset="0"/>
                  <a:ea typeface="微软雅黑" panose="020B0503020204020204" pitchFamily="34" charset="-122"/>
                  <a:sym typeface="Arial" panose="020B0604020202020204" pitchFamily="34" charset="0"/>
                </a:endParaRPr>
              </a:p>
            </p:txBody>
          </p:sp>
          <p:sp>
            <p:nvSpPr>
              <p:cNvPr id="12" name="Freeform 25"/>
              <p:cNvSpPr>
                <a:spLocks noEditPoints="1"/>
              </p:cNvSpPr>
              <p:nvPr/>
            </p:nvSpPr>
            <p:spPr bwMode="auto">
              <a:xfrm>
                <a:off x="4427538" y="3192463"/>
                <a:ext cx="823913" cy="825500"/>
              </a:xfrm>
              <a:custGeom>
                <a:avLst/>
                <a:gdLst>
                  <a:gd name="T0" fmla="*/ 143 w 286"/>
                  <a:gd name="T1" fmla="*/ 0 h 287"/>
                  <a:gd name="T2" fmla="*/ 0 w 286"/>
                  <a:gd name="T3" fmla="*/ 143 h 287"/>
                  <a:gd name="T4" fmla="*/ 143 w 286"/>
                  <a:gd name="T5" fmla="*/ 287 h 287"/>
                  <a:gd name="T6" fmla="*/ 286 w 286"/>
                  <a:gd name="T7" fmla="*/ 143 h 287"/>
                  <a:gd name="T8" fmla="*/ 143 w 286"/>
                  <a:gd name="T9" fmla="*/ 0 h 287"/>
                  <a:gd name="T10" fmla="*/ 201 w 286"/>
                  <a:gd name="T11" fmla="*/ 234 h 287"/>
                  <a:gd name="T12" fmla="*/ 187 w 286"/>
                  <a:gd name="T13" fmla="*/ 248 h 287"/>
                  <a:gd name="T14" fmla="*/ 101 w 286"/>
                  <a:gd name="T15" fmla="*/ 248 h 287"/>
                  <a:gd name="T16" fmla="*/ 87 w 286"/>
                  <a:gd name="T17" fmla="*/ 234 h 287"/>
                  <a:gd name="T18" fmla="*/ 87 w 286"/>
                  <a:gd name="T19" fmla="*/ 60 h 287"/>
                  <a:gd name="T20" fmla="*/ 101 w 286"/>
                  <a:gd name="T21" fmla="*/ 46 h 287"/>
                  <a:gd name="T22" fmla="*/ 187 w 286"/>
                  <a:gd name="T23" fmla="*/ 46 h 287"/>
                  <a:gd name="T24" fmla="*/ 201 w 286"/>
                  <a:gd name="T25" fmla="*/ 60 h 287"/>
                  <a:gd name="T26" fmla="*/ 201 w 286"/>
                  <a:gd name="T27" fmla="*/ 234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6" h="287">
                    <a:moveTo>
                      <a:pt x="143" y="0"/>
                    </a:moveTo>
                    <a:cubicBezTo>
                      <a:pt x="64" y="0"/>
                      <a:pt x="0" y="64"/>
                      <a:pt x="0" y="143"/>
                    </a:cubicBezTo>
                    <a:cubicBezTo>
                      <a:pt x="0" y="222"/>
                      <a:pt x="64" y="287"/>
                      <a:pt x="143" y="287"/>
                    </a:cubicBezTo>
                    <a:cubicBezTo>
                      <a:pt x="222" y="287"/>
                      <a:pt x="286" y="222"/>
                      <a:pt x="286" y="143"/>
                    </a:cubicBezTo>
                    <a:cubicBezTo>
                      <a:pt x="286" y="64"/>
                      <a:pt x="222" y="0"/>
                      <a:pt x="143" y="0"/>
                    </a:cubicBezTo>
                    <a:close/>
                    <a:moveTo>
                      <a:pt x="201" y="234"/>
                    </a:moveTo>
                    <a:cubicBezTo>
                      <a:pt x="201" y="242"/>
                      <a:pt x="195" y="248"/>
                      <a:pt x="187" y="248"/>
                    </a:cubicBezTo>
                    <a:cubicBezTo>
                      <a:pt x="101" y="248"/>
                      <a:pt x="101" y="248"/>
                      <a:pt x="101" y="248"/>
                    </a:cubicBezTo>
                    <a:cubicBezTo>
                      <a:pt x="93" y="248"/>
                      <a:pt x="87" y="242"/>
                      <a:pt x="87" y="234"/>
                    </a:cubicBezTo>
                    <a:cubicBezTo>
                      <a:pt x="87" y="60"/>
                      <a:pt x="87" y="60"/>
                      <a:pt x="87" y="60"/>
                    </a:cubicBezTo>
                    <a:cubicBezTo>
                      <a:pt x="87" y="52"/>
                      <a:pt x="93" y="46"/>
                      <a:pt x="101" y="46"/>
                    </a:cubicBezTo>
                    <a:cubicBezTo>
                      <a:pt x="187" y="46"/>
                      <a:pt x="187" y="46"/>
                      <a:pt x="187" y="46"/>
                    </a:cubicBezTo>
                    <a:cubicBezTo>
                      <a:pt x="195" y="46"/>
                      <a:pt x="201" y="52"/>
                      <a:pt x="201" y="60"/>
                    </a:cubicBezTo>
                    <a:lnTo>
                      <a:pt x="201" y="234"/>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lIns="96435" tIns="48218" rIns="96435" bIns="48218"/>
              <a:lstStyle/>
              <a:p>
                <a:pPr defTabSz="964307" fontAlgn="auto">
                  <a:lnSpc>
                    <a:spcPct val="150000"/>
                  </a:lnSpc>
                  <a:spcBef>
                    <a:spcPts val="0"/>
                  </a:spcBef>
                  <a:spcAft>
                    <a:spcPts val="0"/>
                  </a:spcAft>
                  <a:defRPr/>
                </a:pPr>
                <a:endParaRPr lang="id-ID" sz="800">
                  <a:latin typeface="Arial" panose="020B0604020202020204" pitchFamily="34" charset="0"/>
                  <a:ea typeface="微软雅黑" panose="020B0503020204020204" pitchFamily="34" charset="-122"/>
                  <a:sym typeface="Arial" panose="020B0604020202020204" pitchFamily="34" charset="0"/>
                </a:endParaRPr>
              </a:p>
            </p:txBody>
          </p:sp>
          <p:sp>
            <p:nvSpPr>
              <p:cNvPr id="13" name="Oval 26"/>
              <p:cNvSpPr>
                <a:spLocks noChangeArrowheads="1"/>
              </p:cNvSpPr>
              <p:nvPr/>
            </p:nvSpPr>
            <p:spPr bwMode="auto">
              <a:xfrm>
                <a:off x="4926013" y="3351213"/>
                <a:ext cx="22225" cy="19050"/>
              </a:xfrm>
              <a:prstGeom prst="ellipse">
                <a:avLst/>
              </a:prstGeom>
              <a:solidFill>
                <a:srgbClr val="EC2D49"/>
              </a:solidFill>
              <a:ln>
                <a:noFill/>
              </a:ln>
              <a:extLst>
                <a:ext uri="{91240B29-F687-4F45-9708-019B960494DF}">
                  <a14:hiddenLine xmlns:a14="http://schemas.microsoft.com/office/drawing/2010/main" w="9525">
                    <a:solidFill>
                      <a:srgbClr val="000000"/>
                    </a:solidFill>
                    <a:round/>
                    <a:headEnd/>
                    <a:tailEnd/>
                  </a14:hiddenLine>
                </a:ext>
              </a:extLst>
            </p:spPr>
            <p:txBody>
              <a:bodyPr lIns="96435" tIns="48218" rIns="96435" bIns="48218"/>
              <a:lstStyle/>
              <a:p>
                <a:pPr defTabSz="964307" fontAlgn="auto">
                  <a:lnSpc>
                    <a:spcPct val="150000"/>
                  </a:lnSpc>
                  <a:spcBef>
                    <a:spcPts val="0"/>
                  </a:spcBef>
                  <a:spcAft>
                    <a:spcPts val="0"/>
                  </a:spcAft>
                  <a:defRPr/>
                </a:pPr>
                <a:endParaRPr lang="id-ID" sz="800">
                  <a:latin typeface="Arial" panose="020B0604020202020204" pitchFamily="34" charset="0"/>
                  <a:ea typeface="微软雅黑" panose="020B0503020204020204" pitchFamily="34" charset="-122"/>
                  <a:sym typeface="Arial" panose="020B0604020202020204" pitchFamily="34" charset="0"/>
                </a:endParaRPr>
              </a:p>
            </p:txBody>
          </p:sp>
          <p:sp>
            <p:nvSpPr>
              <p:cNvPr id="14" name="Rectangle 27"/>
              <p:cNvSpPr>
                <a:spLocks noChangeArrowheads="1"/>
              </p:cNvSpPr>
              <p:nvPr/>
            </p:nvSpPr>
            <p:spPr bwMode="auto">
              <a:xfrm>
                <a:off x="4710113" y="3397250"/>
                <a:ext cx="265113" cy="400050"/>
              </a:xfrm>
              <a:prstGeom prst="rect">
                <a:avLst/>
              </a:prstGeom>
              <a:solidFill>
                <a:schemeClr val="accent4"/>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6435" tIns="48218" rIns="96435" bIns="48218"/>
              <a:lstStyle/>
              <a:p>
                <a:pPr defTabSz="964307" fontAlgn="auto">
                  <a:lnSpc>
                    <a:spcPct val="150000"/>
                  </a:lnSpc>
                  <a:spcBef>
                    <a:spcPts val="0"/>
                  </a:spcBef>
                  <a:spcAft>
                    <a:spcPts val="0"/>
                  </a:spcAft>
                  <a:defRPr/>
                </a:pPr>
                <a:endParaRPr lang="id-ID" sz="800">
                  <a:latin typeface="Arial" panose="020B0604020202020204" pitchFamily="34" charset="0"/>
                  <a:ea typeface="微软雅黑" panose="020B0503020204020204" pitchFamily="34" charset="-122"/>
                  <a:sym typeface="Arial" panose="020B0604020202020204" pitchFamily="34" charset="0"/>
                </a:endParaRPr>
              </a:p>
            </p:txBody>
          </p:sp>
        </p:grpSp>
        <p:sp>
          <p:nvSpPr>
            <p:cNvPr id="16" name="Text Box 10"/>
            <p:cNvSpPr txBox="1">
              <a:spLocks noChangeArrowheads="1"/>
            </p:cNvSpPr>
            <p:nvPr/>
          </p:nvSpPr>
          <p:spPr bwMode="auto">
            <a:xfrm>
              <a:off x="7137012" y="3289902"/>
              <a:ext cx="1606322" cy="754752"/>
            </a:xfrm>
            <a:prstGeom prst="rect">
              <a:avLst/>
            </a:prstGeom>
            <a:noFill/>
            <a:ln w="9525">
              <a:noFill/>
              <a:miter lim="800000"/>
              <a:headEnd/>
              <a:tailEnd/>
            </a:ln>
          </p:spPr>
          <p:txBody>
            <a:bodyPr lIns="0" tIns="0" rIns="0" bIns="0">
              <a:spAutoFit/>
            </a:bodyPr>
            <a:lstStyle/>
            <a:p>
              <a:pPr algn="just">
                <a:lnSpc>
                  <a:spcPct val="150000"/>
                </a:lnSpc>
              </a:pPr>
              <a:r>
                <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点击请替换文字内容</a:t>
              </a:r>
            </a:p>
            <a:p>
              <a:pPr>
                <a:lnSpc>
                  <a:spcPct val="150000"/>
                </a:lnSpc>
              </a:pPr>
              <a:r>
                <a:rPr lang="zh-CN" altLang="en-US" sz="8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请替换文字内容</a:t>
              </a:r>
              <a:r>
                <a:rPr lang="zh-CN" altLang="en-US" sz="800"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，添加相关标题，</a:t>
              </a:r>
              <a:r>
                <a:rPr lang="zh-CN" altLang="en-US" sz="8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修改文字内容，也可以直接复制你的内容到此。请替换文字内容</a:t>
              </a:r>
              <a:r>
                <a:rPr lang="zh-CN" altLang="en-US" sz="800"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，添加相关标题，</a:t>
              </a:r>
              <a:r>
                <a:rPr lang="zh-CN" altLang="en-US" sz="8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修改文字内容，也可以直接复制你的内容到此。</a:t>
              </a:r>
            </a:p>
          </p:txBody>
        </p:sp>
      </p:grpSp>
      <p:grpSp>
        <p:nvGrpSpPr>
          <p:cNvPr id="28" name="组合 27"/>
          <p:cNvGrpSpPr>
            <a:grpSpLocks/>
          </p:cNvGrpSpPr>
          <p:nvPr/>
        </p:nvGrpSpPr>
        <p:grpSpPr bwMode="auto">
          <a:xfrm>
            <a:off x="812800" y="2484865"/>
            <a:ext cx="3093967" cy="1115404"/>
            <a:chOff x="189578" y="1980213"/>
            <a:chExt cx="2200182" cy="793261"/>
          </a:xfrm>
        </p:grpSpPr>
        <p:sp>
          <p:nvSpPr>
            <p:cNvPr id="34831" name="Freeform 31"/>
            <p:cNvSpPr>
              <a:spLocks noChangeAspect="1" noEditPoints="1"/>
            </p:cNvSpPr>
            <p:nvPr/>
          </p:nvSpPr>
          <p:spPr bwMode="auto">
            <a:xfrm>
              <a:off x="1957760" y="1980213"/>
              <a:ext cx="432000" cy="432851"/>
            </a:xfrm>
            <a:custGeom>
              <a:avLst/>
              <a:gdLst>
                <a:gd name="T0" fmla="*/ 216000 w 280"/>
                <a:gd name="T1" fmla="*/ 0 h 280"/>
                <a:gd name="T2" fmla="*/ 0 w 280"/>
                <a:gd name="T3" fmla="*/ 216426 h 280"/>
                <a:gd name="T4" fmla="*/ 216000 w 280"/>
                <a:gd name="T5" fmla="*/ 432851 h 280"/>
                <a:gd name="T6" fmla="*/ 432000 w 280"/>
                <a:gd name="T7" fmla="*/ 216426 h 280"/>
                <a:gd name="T8" fmla="*/ 216000 w 280"/>
                <a:gd name="T9" fmla="*/ 0 h 280"/>
                <a:gd name="T10" fmla="*/ 285429 w 280"/>
                <a:gd name="T11" fmla="*/ 106667 h 280"/>
                <a:gd name="T12" fmla="*/ 325543 w 280"/>
                <a:gd name="T13" fmla="*/ 146860 h 280"/>
                <a:gd name="T14" fmla="*/ 285429 w 280"/>
                <a:gd name="T15" fmla="*/ 188599 h 280"/>
                <a:gd name="T16" fmla="*/ 268457 w 280"/>
                <a:gd name="T17" fmla="*/ 183962 h 280"/>
                <a:gd name="T18" fmla="*/ 243771 w 280"/>
                <a:gd name="T19" fmla="*/ 146860 h 280"/>
                <a:gd name="T20" fmla="*/ 285429 w 280"/>
                <a:gd name="T21" fmla="*/ 106667 h 280"/>
                <a:gd name="T22" fmla="*/ 217543 w 280"/>
                <a:gd name="T23" fmla="*/ 148406 h 280"/>
                <a:gd name="T24" fmla="*/ 257657 w 280"/>
                <a:gd name="T25" fmla="*/ 190145 h 280"/>
                <a:gd name="T26" fmla="*/ 217543 w 280"/>
                <a:gd name="T27" fmla="*/ 230339 h 280"/>
                <a:gd name="T28" fmla="*/ 177429 w 280"/>
                <a:gd name="T29" fmla="*/ 190145 h 280"/>
                <a:gd name="T30" fmla="*/ 217543 w 280"/>
                <a:gd name="T31" fmla="*/ 148406 h 280"/>
                <a:gd name="T32" fmla="*/ 146571 w 280"/>
                <a:gd name="T33" fmla="*/ 106667 h 280"/>
                <a:gd name="T34" fmla="*/ 186686 w 280"/>
                <a:gd name="T35" fmla="*/ 146860 h 280"/>
                <a:gd name="T36" fmla="*/ 186686 w 280"/>
                <a:gd name="T37" fmla="*/ 149952 h 280"/>
                <a:gd name="T38" fmla="*/ 168171 w 280"/>
                <a:gd name="T39" fmla="*/ 182416 h 280"/>
                <a:gd name="T40" fmla="*/ 146571 w 280"/>
                <a:gd name="T41" fmla="*/ 188599 h 280"/>
                <a:gd name="T42" fmla="*/ 104914 w 280"/>
                <a:gd name="T43" fmla="*/ 146860 h 280"/>
                <a:gd name="T44" fmla="*/ 146571 w 280"/>
                <a:gd name="T45" fmla="*/ 106667 h 280"/>
                <a:gd name="T46" fmla="*/ 138857 w 280"/>
                <a:gd name="T47" fmla="*/ 298358 h 280"/>
                <a:gd name="T48" fmla="*/ 80229 w 280"/>
                <a:gd name="T49" fmla="*/ 287537 h 280"/>
                <a:gd name="T50" fmla="*/ 77143 w 280"/>
                <a:gd name="T51" fmla="*/ 285991 h 280"/>
                <a:gd name="T52" fmla="*/ 77143 w 280"/>
                <a:gd name="T53" fmla="*/ 285991 h 280"/>
                <a:gd name="T54" fmla="*/ 77143 w 280"/>
                <a:gd name="T55" fmla="*/ 242706 h 280"/>
                <a:gd name="T56" fmla="*/ 129600 w 280"/>
                <a:gd name="T57" fmla="*/ 191691 h 280"/>
                <a:gd name="T58" fmla="*/ 163543 w 280"/>
                <a:gd name="T59" fmla="*/ 191691 h 280"/>
                <a:gd name="T60" fmla="*/ 166629 w 280"/>
                <a:gd name="T61" fmla="*/ 191691 h 280"/>
                <a:gd name="T62" fmla="*/ 182057 w 280"/>
                <a:gd name="T63" fmla="*/ 225701 h 280"/>
                <a:gd name="T64" fmla="*/ 138857 w 280"/>
                <a:gd name="T65" fmla="*/ 285991 h 280"/>
                <a:gd name="T66" fmla="*/ 138857 w 280"/>
                <a:gd name="T67" fmla="*/ 298358 h 280"/>
                <a:gd name="T68" fmla="*/ 286971 w 280"/>
                <a:gd name="T69" fmla="*/ 327730 h 280"/>
                <a:gd name="T70" fmla="*/ 286971 w 280"/>
                <a:gd name="T71" fmla="*/ 327730 h 280"/>
                <a:gd name="T72" fmla="*/ 283886 w 280"/>
                <a:gd name="T73" fmla="*/ 329276 h 280"/>
                <a:gd name="T74" fmla="*/ 222171 w 280"/>
                <a:gd name="T75" fmla="*/ 340097 h 280"/>
                <a:gd name="T76" fmla="*/ 151200 w 280"/>
                <a:gd name="T77" fmla="*/ 329276 h 280"/>
                <a:gd name="T78" fmla="*/ 148114 w 280"/>
                <a:gd name="T79" fmla="*/ 327730 h 280"/>
                <a:gd name="T80" fmla="*/ 148114 w 280"/>
                <a:gd name="T81" fmla="*/ 327730 h 280"/>
                <a:gd name="T82" fmla="*/ 148114 w 280"/>
                <a:gd name="T83" fmla="*/ 285991 h 280"/>
                <a:gd name="T84" fmla="*/ 200571 w 280"/>
                <a:gd name="T85" fmla="*/ 233430 h 280"/>
                <a:gd name="T86" fmla="*/ 234514 w 280"/>
                <a:gd name="T87" fmla="*/ 233430 h 280"/>
                <a:gd name="T88" fmla="*/ 286971 w 280"/>
                <a:gd name="T89" fmla="*/ 285991 h 280"/>
                <a:gd name="T90" fmla="*/ 286971 w 280"/>
                <a:gd name="T91" fmla="*/ 327730 h 280"/>
                <a:gd name="T92" fmla="*/ 354857 w 280"/>
                <a:gd name="T93" fmla="*/ 285991 h 280"/>
                <a:gd name="T94" fmla="*/ 354857 w 280"/>
                <a:gd name="T95" fmla="*/ 285991 h 280"/>
                <a:gd name="T96" fmla="*/ 351771 w 280"/>
                <a:gd name="T97" fmla="*/ 287537 h 280"/>
                <a:gd name="T98" fmla="*/ 296229 w 280"/>
                <a:gd name="T99" fmla="*/ 298358 h 280"/>
                <a:gd name="T100" fmla="*/ 296229 w 280"/>
                <a:gd name="T101" fmla="*/ 285991 h 280"/>
                <a:gd name="T102" fmla="*/ 253029 w 280"/>
                <a:gd name="T103" fmla="*/ 225701 h 280"/>
                <a:gd name="T104" fmla="*/ 268457 w 280"/>
                <a:gd name="T105" fmla="*/ 191691 h 280"/>
                <a:gd name="T106" fmla="*/ 302400 w 280"/>
                <a:gd name="T107" fmla="*/ 191691 h 280"/>
                <a:gd name="T108" fmla="*/ 354857 w 280"/>
                <a:gd name="T109" fmla="*/ 242706 h 280"/>
                <a:gd name="T110" fmla="*/ 354857 w 280"/>
                <a:gd name="T111" fmla="*/ 285991 h 280"/>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280" h="280">
                  <a:moveTo>
                    <a:pt x="140" y="0"/>
                  </a:moveTo>
                  <a:cubicBezTo>
                    <a:pt x="62" y="0"/>
                    <a:pt x="0" y="62"/>
                    <a:pt x="0" y="140"/>
                  </a:cubicBezTo>
                  <a:cubicBezTo>
                    <a:pt x="0" y="217"/>
                    <a:pt x="62" y="280"/>
                    <a:pt x="140" y="280"/>
                  </a:cubicBezTo>
                  <a:cubicBezTo>
                    <a:pt x="217" y="280"/>
                    <a:pt x="280" y="217"/>
                    <a:pt x="280" y="140"/>
                  </a:cubicBezTo>
                  <a:cubicBezTo>
                    <a:pt x="280" y="62"/>
                    <a:pt x="217" y="0"/>
                    <a:pt x="140" y="0"/>
                  </a:cubicBezTo>
                  <a:close/>
                  <a:moveTo>
                    <a:pt x="185" y="69"/>
                  </a:moveTo>
                  <a:cubicBezTo>
                    <a:pt x="199" y="69"/>
                    <a:pt x="211" y="81"/>
                    <a:pt x="211" y="95"/>
                  </a:cubicBezTo>
                  <a:cubicBezTo>
                    <a:pt x="211" y="110"/>
                    <a:pt x="199" y="122"/>
                    <a:pt x="185" y="122"/>
                  </a:cubicBezTo>
                  <a:cubicBezTo>
                    <a:pt x="181" y="122"/>
                    <a:pt x="177" y="121"/>
                    <a:pt x="174" y="119"/>
                  </a:cubicBezTo>
                  <a:cubicBezTo>
                    <a:pt x="173" y="109"/>
                    <a:pt x="167" y="100"/>
                    <a:pt x="158" y="95"/>
                  </a:cubicBezTo>
                  <a:cubicBezTo>
                    <a:pt x="159" y="81"/>
                    <a:pt x="170" y="69"/>
                    <a:pt x="185" y="69"/>
                  </a:cubicBezTo>
                  <a:close/>
                  <a:moveTo>
                    <a:pt x="141" y="96"/>
                  </a:moveTo>
                  <a:cubicBezTo>
                    <a:pt x="156" y="96"/>
                    <a:pt x="167" y="108"/>
                    <a:pt x="167" y="123"/>
                  </a:cubicBezTo>
                  <a:cubicBezTo>
                    <a:pt x="167" y="137"/>
                    <a:pt x="156" y="149"/>
                    <a:pt x="141" y="149"/>
                  </a:cubicBezTo>
                  <a:cubicBezTo>
                    <a:pt x="127" y="149"/>
                    <a:pt x="115" y="137"/>
                    <a:pt x="115" y="123"/>
                  </a:cubicBezTo>
                  <a:cubicBezTo>
                    <a:pt x="115" y="108"/>
                    <a:pt x="127" y="96"/>
                    <a:pt x="141" y="96"/>
                  </a:cubicBezTo>
                  <a:close/>
                  <a:moveTo>
                    <a:pt x="95" y="69"/>
                  </a:moveTo>
                  <a:cubicBezTo>
                    <a:pt x="109" y="69"/>
                    <a:pt x="121" y="81"/>
                    <a:pt x="121" y="95"/>
                  </a:cubicBezTo>
                  <a:cubicBezTo>
                    <a:pt x="121" y="96"/>
                    <a:pt x="121" y="96"/>
                    <a:pt x="121" y="97"/>
                  </a:cubicBezTo>
                  <a:cubicBezTo>
                    <a:pt x="115" y="102"/>
                    <a:pt x="110" y="109"/>
                    <a:pt x="109" y="118"/>
                  </a:cubicBezTo>
                  <a:cubicBezTo>
                    <a:pt x="105" y="120"/>
                    <a:pt x="100" y="122"/>
                    <a:pt x="95" y="122"/>
                  </a:cubicBezTo>
                  <a:cubicBezTo>
                    <a:pt x="80" y="122"/>
                    <a:pt x="68" y="110"/>
                    <a:pt x="68" y="95"/>
                  </a:cubicBezTo>
                  <a:cubicBezTo>
                    <a:pt x="68" y="81"/>
                    <a:pt x="80" y="69"/>
                    <a:pt x="95" y="69"/>
                  </a:cubicBezTo>
                  <a:close/>
                  <a:moveTo>
                    <a:pt x="90" y="193"/>
                  </a:moveTo>
                  <a:cubicBezTo>
                    <a:pt x="79" y="192"/>
                    <a:pt x="66" y="190"/>
                    <a:pt x="52" y="186"/>
                  </a:cubicBezTo>
                  <a:cubicBezTo>
                    <a:pt x="50" y="185"/>
                    <a:pt x="50" y="185"/>
                    <a:pt x="50" y="185"/>
                  </a:cubicBezTo>
                  <a:cubicBezTo>
                    <a:pt x="50" y="185"/>
                    <a:pt x="50" y="185"/>
                    <a:pt x="50" y="185"/>
                  </a:cubicBezTo>
                  <a:cubicBezTo>
                    <a:pt x="50" y="157"/>
                    <a:pt x="50" y="157"/>
                    <a:pt x="50" y="157"/>
                  </a:cubicBezTo>
                  <a:cubicBezTo>
                    <a:pt x="50" y="139"/>
                    <a:pt x="65" y="124"/>
                    <a:pt x="84" y="124"/>
                  </a:cubicBezTo>
                  <a:cubicBezTo>
                    <a:pt x="106" y="124"/>
                    <a:pt x="106" y="124"/>
                    <a:pt x="106" y="124"/>
                  </a:cubicBezTo>
                  <a:cubicBezTo>
                    <a:pt x="107" y="124"/>
                    <a:pt x="108" y="124"/>
                    <a:pt x="108" y="124"/>
                  </a:cubicBezTo>
                  <a:cubicBezTo>
                    <a:pt x="109" y="132"/>
                    <a:pt x="113" y="140"/>
                    <a:pt x="118" y="146"/>
                  </a:cubicBezTo>
                  <a:cubicBezTo>
                    <a:pt x="102" y="151"/>
                    <a:pt x="90" y="166"/>
                    <a:pt x="90" y="185"/>
                  </a:cubicBezTo>
                  <a:lnTo>
                    <a:pt x="90" y="193"/>
                  </a:lnTo>
                  <a:close/>
                  <a:moveTo>
                    <a:pt x="186" y="212"/>
                  </a:moveTo>
                  <a:cubicBezTo>
                    <a:pt x="186" y="212"/>
                    <a:pt x="186" y="212"/>
                    <a:pt x="186" y="212"/>
                  </a:cubicBezTo>
                  <a:cubicBezTo>
                    <a:pt x="184" y="213"/>
                    <a:pt x="184" y="213"/>
                    <a:pt x="184" y="213"/>
                  </a:cubicBezTo>
                  <a:cubicBezTo>
                    <a:pt x="183" y="213"/>
                    <a:pt x="169" y="220"/>
                    <a:pt x="144" y="220"/>
                  </a:cubicBezTo>
                  <a:cubicBezTo>
                    <a:pt x="131" y="220"/>
                    <a:pt x="116" y="218"/>
                    <a:pt x="98" y="213"/>
                  </a:cubicBezTo>
                  <a:cubicBezTo>
                    <a:pt x="96" y="212"/>
                    <a:pt x="96" y="212"/>
                    <a:pt x="96" y="212"/>
                  </a:cubicBezTo>
                  <a:cubicBezTo>
                    <a:pt x="96" y="212"/>
                    <a:pt x="96" y="212"/>
                    <a:pt x="96" y="212"/>
                  </a:cubicBezTo>
                  <a:cubicBezTo>
                    <a:pt x="96" y="185"/>
                    <a:pt x="96" y="185"/>
                    <a:pt x="96" y="185"/>
                  </a:cubicBezTo>
                  <a:cubicBezTo>
                    <a:pt x="96" y="166"/>
                    <a:pt x="111" y="151"/>
                    <a:pt x="130" y="151"/>
                  </a:cubicBezTo>
                  <a:cubicBezTo>
                    <a:pt x="152" y="151"/>
                    <a:pt x="152" y="151"/>
                    <a:pt x="152" y="151"/>
                  </a:cubicBezTo>
                  <a:cubicBezTo>
                    <a:pt x="171" y="151"/>
                    <a:pt x="186" y="166"/>
                    <a:pt x="186" y="185"/>
                  </a:cubicBezTo>
                  <a:lnTo>
                    <a:pt x="186" y="212"/>
                  </a:lnTo>
                  <a:close/>
                  <a:moveTo>
                    <a:pt x="230" y="185"/>
                  </a:moveTo>
                  <a:cubicBezTo>
                    <a:pt x="230" y="185"/>
                    <a:pt x="230" y="185"/>
                    <a:pt x="230" y="185"/>
                  </a:cubicBezTo>
                  <a:cubicBezTo>
                    <a:pt x="228" y="186"/>
                    <a:pt x="228" y="186"/>
                    <a:pt x="228" y="186"/>
                  </a:cubicBezTo>
                  <a:cubicBezTo>
                    <a:pt x="227" y="186"/>
                    <a:pt x="214" y="192"/>
                    <a:pt x="192" y="193"/>
                  </a:cubicBezTo>
                  <a:cubicBezTo>
                    <a:pt x="192" y="185"/>
                    <a:pt x="192" y="185"/>
                    <a:pt x="192" y="185"/>
                  </a:cubicBezTo>
                  <a:cubicBezTo>
                    <a:pt x="192" y="166"/>
                    <a:pt x="180" y="151"/>
                    <a:pt x="164" y="146"/>
                  </a:cubicBezTo>
                  <a:cubicBezTo>
                    <a:pt x="170" y="140"/>
                    <a:pt x="173" y="132"/>
                    <a:pt x="174" y="124"/>
                  </a:cubicBezTo>
                  <a:cubicBezTo>
                    <a:pt x="196" y="124"/>
                    <a:pt x="196" y="124"/>
                    <a:pt x="196" y="124"/>
                  </a:cubicBezTo>
                  <a:cubicBezTo>
                    <a:pt x="215" y="124"/>
                    <a:pt x="230" y="139"/>
                    <a:pt x="230" y="157"/>
                  </a:cubicBezTo>
                  <a:lnTo>
                    <a:pt x="230" y="185"/>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6435" tIns="48218" rIns="96435" bIns="48218"/>
            <a:lstStyle/>
            <a:p>
              <a:pPr>
                <a:lnSpc>
                  <a:spcPct val="15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9" name="Text Box 10"/>
            <p:cNvSpPr txBox="1">
              <a:spLocks noChangeArrowheads="1"/>
            </p:cNvSpPr>
            <p:nvPr/>
          </p:nvSpPr>
          <p:spPr bwMode="auto">
            <a:xfrm>
              <a:off x="189578" y="2018315"/>
              <a:ext cx="1677498" cy="755159"/>
            </a:xfrm>
            <a:prstGeom prst="rect">
              <a:avLst/>
            </a:prstGeom>
            <a:noFill/>
            <a:ln w="9525">
              <a:noFill/>
              <a:miter lim="800000"/>
              <a:headEnd/>
              <a:tailEnd/>
            </a:ln>
          </p:spPr>
          <p:txBody>
            <a:bodyPr wrap="square" lIns="0" tIns="0" rIns="0" bIns="0">
              <a:spAutoFit/>
            </a:bodyPr>
            <a:lstStyle/>
            <a:p>
              <a:pPr algn="r">
                <a:lnSpc>
                  <a:spcPct val="150000"/>
                </a:lnSpc>
              </a:pPr>
              <a:r>
                <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点击请替换文字内容</a:t>
              </a:r>
            </a:p>
            <a:p>
              <a:pPr algn="r">
                <a:lnSpc>
                  <a:spcPct val="150000"/>
                </a:lnSpc>
              </a:pPr>
              <a:r>
                <a:rPr lang="zh-CN" altLang="en-US" sz="8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请替换文字内容</a:t>
              </a:r>
              <a:r>
                <a:rPr lang="zh-CN" altLang="en-US" sz="800"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，添加相关标题，</a:t>
              </a:r>
              <a:r>
                <a:rPr lang="zh-CN" altLang="en-US" sz="8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修改文字内容，也可以直接复制你的内容到此。请替换文字内容</a:t>
              </a:r>
              <a:r>
                <a:rPr lang="zh-CN" altLang="en-US" sz="800"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，添加相关标题，</a:t>
              </a:r>
              <a:r>
                <a:rPr lang="zh-CN" altLang="en-US" sz="8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修改文字内容，也可以直接复制你的内容到此。</a:t>
              </a:r>
            </a:p>
          </p:txBody>
        </p:sp>
      </p:grpSp>
      <p:grpSp>
        <p:nvGrpSpPr>
          <p:cNvPr id="29" name="组合 28"/>
          <p:cNvGrpSpPr>
            <a:grpSpLocks/>
          </p:cNvGrpSpPr>
          <p:nvPr/>
        </p:nvGrpSpPr>
        <p:grpSpPr bwMode="auto">
          <a:xfrm>
            <a:off x="812800" y="4788543"/>
            <a:ext cx="3093967" cy="1160051"/>
            <a:chOff x="189578" y="3201419"/>
            <a:chExt cx="2200182" cy="825889"/>
          </a:xfrm>
        </p:grpSpPr>
        <p:sp>
          <p:nvSpPr>
            <p:cNvPr id="34829" name="Freeform 45"/>
            <p:cNvSpPr>
              <a:spLocks noChangeAspect="1" noEditPoints="1"/>
            </p:cNvSpPr>
            <p:nvPr/>
          </p:nvSpPr>
          <p:spPr bwMode="auto">
            <a:xfrm>
              <a:off x="1957760" y="3201419"/>
              <a:ext cx="432000" cy="432698"/>
            </a:xfrm>
            <a:custGeom>
              <a:avLst/>
              <a:gdLst>
                <a:gd name="T0" fmla="*/ 0 w 342"/>
                <a:gd name="T1" fmla="*/ 216349 h 342"/>
                <a:gd name="T2" fmla="*/ 432000 w 342"/>
                <a:gd name="T3" fmla="*/ 216349 h 342"/>
                <a:gd name="T4" fmla="*/ 60632 w 342"/>
                <a:gd name="T5" fmla="*/ 177128 h 342"/>
                <a:gd name="T6" fmla="*/ 136421 w 342"/>
                <a:gd name="T7" fmla="*/ 207493 h 342"/>
                <a:gd name="T8" fmla="*/ 60632 w 342"/>
                <a:gd name="T9" fmla="*/ 177128 h 342"/>
                <a:gd name="T10" fmla="*/ 137684 w 342"/>
                <a:gd name="T11" fmla="*/ 216349 h 342"/>
                <a:gd name="T12" fmla="*/ 83368 w 342"/>
                <a:gd name="T13" fmla="*/ 264427 h 342"/>
                <a:gd name="T14" fmla="*/ 120000 w 342"/>
                <a:gd name="T15" fmla="*/ 358051 h 342"/>
                <a:gd name="T16" fmla="*/ 120000 w 342"/>
                <a:gd name="T17" fmla="*/ 309974 h 342"/>
                <a:gd name="T18" fmla="*/ 120000 w 342"/>
                <a:gd name="T19" fmla="*/ 358051 h 342"/>
                <a:gd name="T20" fmla="*/ 84632 w 342"/>
                <a:gd name="T21" fmla="*/ 273283 h 342"/>
                <a:gd name="T22" fmla="*/ 144000 w 342"/>
                <a:gd name="T23" fmla="*/ 302383 h 342"/>
                <a:gd name="T24" fmla="*/ 213474 w 342"/>
                <a:gd name="T25" fmla="*/ 302383 h 342"/>
                <a:gd name="T26" fmla="*/ 151579 w 342"/>
                <a:gd name="T27" fmla="*/ 273283 h 342"/>
                <a:gd name="T28" fmla="*/ 213474 w 342"/>
                <a:gd name="T29" fmla="*/ 302383 h 342"/>
                <a:gd name="T30" fmla="*/ 150316 w 342"/>
                <a:gd name="T31" fmla="*/ 264427 h 342"/>
                <a:gd name="T32" fmla="*/ 221053 w 342"/>
                <a:gd name="T33" fmla="*/ 216349 h 342"/>
                <a:gd name="T34" fmla="*/ 146526 w 342"/>
                <a:gd name="T35" fmla="*/ 207493 h 342"/>
                <a:gd name="T36" fmla="*/ 223579 w 342"/>
                <a:gd name="T37" fmla="*/ 177128 h 342"/>
                <a:gd name="T38" fmla="*/ 146526 w 342"/>
                <a:gd name="T39" fmla="*/ 207493 h 342"/>
                <a:gd name="T40" fmla="*/ 223579 w 342"/>
                <a:gd name="T41" fmla="*/ 334012 h 342"/>
                <a:gd name="T42" fmla="*/ 271579 w 342"/>
                <a:gd name="T43" fmla="*/ 334012 h 342"/>
                <a:gd name="T44" fmla="*/ 274105 w 342"/>
                <a:gd name="T45" fmla="*/ 302383 h 342"/>
                <a:gd name="T46" fmla="*/ 224842 w 342"/>
                <a:gd name="T47" fmla="*/ 273283 h 342"/>
                <a:gd name="T48" fmla="*/ 274105 w 342"/>
                <a:gd name="T49" fmla="*/ 302383 h 342"/>
                <a:gd name="T50" fmla="*/ 226105 w 342"/>
                <a:gd name="T51" fmla="*/ 264427 h 342"/>
                <a:gd name="T52" fmla="*/ 296842 w 342"/>
                <a:gd name="T53" fmla="*/ 216349 h 342"/>
                <a:gd name="T54" fmla="*/ 357474 w 342"/>
                <a:gd name="T55" fmla="*/ 159415 h 342"/>
                <a:gd name="T56" fmla="*/ 304421 w 342"/>
                <a:gd name="T57" fmla="*/ 188515 h 342"/>
                <a:gd name="T58" fmla="*/ 229895 w 342"/>
                <a:gd name="T59" fmla="*/ 207493 h 342"/>
                <a:gd name="T60" fmla="*/ 277895 w 342"/>
                <a:gd name="T61" fmla="*/ 177128 h 342"/>
                <a:gd name="T62" fmla="*/ 318316 w 342"/>
                <a:gd name="T63" fmla="*/ 135376 h 342"/>
                <a:gd name="T64" fmla="*/ 328421 w 342"/>
                <a:gd name="T65" fmla="*/ 130315 h 342"/>
                <a:gd name="T66" fmla="*/ 357474 w 342"/>
                <a:gd name="T67" fmla="*/ 159415 h 34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342" h="342">
                  <a:moveTo>
                    <a:pt x="171" y="0"/>
                  </a:moveTo>
                  <a:cubicBezTo>
                    <a:pt x="76" y="0"/>
                    <a:pt x="0" y="77"/>
                    <a:pt x="0" y="171"/>
                  </a:cubicBezTo>
                  <a:cubicBezTo>
                    <a:pt x="0" y="266"/>
                    <a:pt x="76" y="342"/>
                    <a:pt x="171" y="342"/>
                  </a:cubicBezTo>
                  <a:cubicBezTo>
                    <a:pt x="265" y="342"/>
                    <a:pt x="342" y="266"/>
                    <a:pt x="342" y="171"/>
                  </a:cubicBezTo>
                  <a:cubicBezTo>
                    <a:pt x="342" y="77"/>
                    <a:pt x="265" y="0"/>
                    <a:pt x="171" y="0"/>
                  </a:cubicBezTo>
                  <a:close/>
                  <a:moveTo>
                    <a:pt x="48" y="140"/>
                  </a:moveTo>
                  <a:cubicBezTo>
                    <a:pt x="106" y="140"/>
                    <a:pt x="106" y="140"/>
                    <a:pt x="106" y="140"/>
                  </a:cubicBezTo>
                  <a:cubicBezTo>
                    <a:pt x="108" y="164"/>
                    <a:pt x="108" y="164"/>
                    <a:pt x="108" y="164"/>
                  </a:cubicBezTo>
                  <a:cubicBezTo>
                    <a:pt x="54" y="164"/>
                    <a:pt x="54" y="164"/>
                    <a:pt x="54" y="164"/>
                  </a:cubicBezTo>
                  <a:lnTo>
                    <a:pt x="48" y="140"/>
                  </a:lnTo>
                  <a:close/>
                  <a:moveTo>
                    <a:pt x="56" y="171"/>
                  </a:moveTo>
                  <a:cubicBezTo>
                    <a:pt x="109" y="171"/>
                    <a:pt x="109" y="171"/>
                    <a:pt x="109" y="171"/>
                  </a:cubicBezTo>
                  <a:cubicBezTo>
                    <a:pt x="112" y="209"/>
                    <a:pt x="112" y="209"/>
                    <a:pt x="112" y="209"/>
                  </a:cubicBezTo>
                  <a:cubicBezTo>
                    <a:pt x="66" y="209"/>
                    <a:pt x="66" y="209"/>
                    <a:pt x="66" y="209"/>
                  </a:cubicBezTo>
                  <a:lnTo>
                    <a:pt x="56" y="171"/>
                  </a:lnTo>
                  <a:close/>
                  <a:moveTo>
                    <a:pt x="95" y="283"/>
                  </a:moveTo>
                  <a:cubicBezTo>
                    <a:pt x="85" y="283"/>
                    <a:pt x="76" y="275"/>
                    <a:pt x="76" y="264"/>
                  </a:cubicBezTo>
                  <a:cubicBezTo>
                    <a:pt x="76" y="254"/>
                    <a:pt x="85" y="245"/>
                    <a:pt x="95" y="245"/>
                  </a:cubicBezTo>
                  <a:cubicBezTo>
                    <a:pt x="106" y="245"/>
                    <a:pt x="114" y="254"/>
                    <a:pt x="114" y="264"/>
                  </a:cubicBezTo>
                  <a:cubicBezTo>
                    <a:pt x="114" y="275"/>
                    <a:pt x="106" y="283"/>
                    <a:pt x="95" y="283"/>
                  </a:cubicBezTo>
                  <a:close/>
                  <a:moveTo>
                    <a:pt x="73" y="239"/>
                  </a:moveTo>
                  <a:cubicBezTo>
                    <a:pt x="67" y="216"/>
                    <a:pt x="67" y="216"/>
                    <a:pt x="67" y="216"/>
                  </a:cubicBezTo>
                  <a:cubicBezTo>
                    <a:pt x="113" y="216"/>
                    <a:pt x="113" y="216"/>
                    <a:pt x="113" y="216"/>
                  </a:cubicBezTo>
                  <a:cubicBezTo>
                    <a:pt x="114" y="239"/>
                    <a:pt x="114" y="239"/>
                    <a:pt x="114" y="239"/>
                  </a:cubicBezTo>
                  <a:lnTo>
                    <a:pt x="73" y="239"/>
                  </a:lnTo>
                  <a:close/>
                  <a:moveTo>
                    <a:pt x="169" y="239"/>
                  </a:moveTo>
                  <a:cubicBezTo>
                    <a:pt x="122" y="239"/>
                    <a:pt x="122" y="239"/>
                    <a:pt x="122" y="239"/>
                  </a:cubicBezTo>
                  <a:cubicBezTo>
                    <a:pt x="120" y="216"/>
                    <a:pt x="120" y="216"/>
                    <a:pt x="120" y="216"/>
                  </a:cubicBezTo>
                  <a:cubicBezTo>
                    <a:pt x="171" y="216"/>
                    <a:pt x="171" y="216"/>
                    <a:pt x="171" y="216"/>
                  </a:cubicBezTo>
                  <a:lnTo>
                    <a:pt x="169" y="239"/>
                  </a:lnTo>
                  <a:close/>
                  <a:moveTo>
                    <a:pt x="171" y="209"/>
                  </a:moveTo>
                  <a:cubicBezTo>
                    <a:pt x="119" y="209"/>
                    <a:pt x="119" y="209"/>
                    <a:pt x="119" y="209"/>
                  </a:cubicBezTo>
                  <a:cubicBezTo>
                    <a:pt x="116" y="171"/>
                    <a:pt x="116" y="171"/>
                    <a:pt x="116" y="171"/>
                  </a:cubicBezTo>
                  <a:cubicBezTo>
                    <a:pt x="175" y="171"/>
                    <a:pt x="175" y="171"/>
                    <a:pt x="175" y="171"/>
                  </a:cubicBezTo>
                  <a:lnTo>
                    <a:pt x="171" y="209"/>
                  </a:lnTo>
                  <a:close/>
                  <a:moveTo>
                    <a:pt x="116" y="164"/>
                  </a:moveTo>
                  <a:cubicBezTo>
                    <a:pt x="114" y="140"/>
                    <a:pt x="114" y="140"/>
                    <a:pt x="114" y="140"/>
                  </a:cubicBezTo>
                  <a:cubicBezTo>
                    <a:pt x="177" y="140"/>
                    <a:pt x="177" y="140"/>
                    <a:pt x="177" y="140"/>
                  </a:cubicBezTo>
                  <a:cubicBezTo>
                    <a:pt x="175" y="164"/>
                    <a:pt x="175" y="164"/>
                    <a:pt x="175" y="164"/>
                  </a:cubicBezTo>
                  <a:lnTo>
                    <a:pt x="116" y="164"/>
                  </a:lnTo>
                  <a:close/>
                  <a:moveTo>
                    <a:pt x="196" y="283"/>
                  </a:moveTo>
                  <a:cubicBezTo>
                    <a:pt x="185" y="283"/>
                    <a:pt x="177" y="275"/>
                    <a:pt x="177" y="264"/>
                  </a:cubicBezTo>
                  <a:cubicBezTo>
                    <a:pt x="177" y="254"/>
                    <a:pt x="185" y="245"/>
                    <a:pt x="196" y="245"/>
                  </a:cubicBezTo>
                  <a:cubicBezTo>
                    <a:pt x="206" y="245"/>
                    <a:pt x="215" y="254"/>
                    <a:pt x="215" y="264"/>
                  </a:cubicBezTo>
                  <a:cubicBezTo>
                    <a:pt x="215" y="275"/>
                    <a:pt x="206" y="283"/>
                    <a:pt x="196" y="283"/>
                  </a:cubicBezTo>
                  <a:close/>
                  <a:moveTo>
                    <a:pt x="217" y="239"/>
                  </a:moveTo>
                  <a:cubicBezTo>
                    <a:pt x="176" y="239"/>
                    <a:pt x="176" y="239"/>
                    <a:pt x="176" y="239"/>
                  </a:cubicBezTo>
                  <a:cubicBezTo>
                    <a:pt x="178" y="216"/>
                    <a:pt x="178" y="216"/>
                    <a:pt x="178" y="216"/>
                  </a:cubicBezTo>
                  <a:cubicBezTo>
                    <a:pt x="223" y="216"/>
                    <a:pt x="223" y="216"/>
                    <a:pt x="223" y="216"/>
                  </a:cubicBezTo>
                  <a:lnTo>
                    <a:pt x="217" y="239"/>
                  </a:lnTo>
                  <a:close/>
                  <a:moveTo>
                    <a:pt x="225" y="209"/>
                  </a:moveTo>
                  <a:cubicBezTo>
                    <a:pt x="179" y="209"/>
                    <a:pt x="179" y="209"/>
                    <a:pt x="179" y="209"/>
                  </a:cubicBezTo>
                  <a:cubicBezTo>
                    <a:pt x="182" y="171"/>
                    <a:pt x="182" y="171"/>
                    <a:pt x="182" y="171"/>
                  </a:cubicBezTo>
                  <a:cubicBezTo>
                    <a:pt x="235" y="171"/>
                    <a:pt x="235" y="171"/>
                    <a:pt x="235" y="171"/>
                  </a:cubicBezTo>
                  <a:lnTo>
                    <a:pt x="225" y="209"/>
                  </a:lnTo>
                  <a:close/>
                  <a:moveTo>
                    <a:pt x="283" y="126"/>
                  </a:moveTo>
                  <a:cubicBezTo>
                    <a:pt x="264" y="126"/>
                    <a:pt x="264" y="126"/>
                    <a:pt x="264" y="126"/>
                  </a:cubicBezTo>
                  <a:cubicBezTo>
                    <a:pt x="256" y="133"/>
                    <a:pt x="249" y="141"/>
                    <a:pt x="241" y="149"/>
                  </a:cubicBezTo>
                  <a:cubicBezTo>
                    <a:pt x="237" y="164"/>
                    <a:pt x="237" y="164"/>
                    <a:pt x="237" y="164"/>
                  </a:cubicBezTo>
                  <a:cubicBezTo>
                    <a:pt x="182" y="164"/>
                    <a:pt x="182" y="164"/>
                    <a:pt x="182" y="164"/>
                  </a:cubicBezTo>
                  <a:cubicBezTo>
                    <a:pt x="184" y="140"/>
                    <a:pt x="184" y="140"/>
                    <a:pt x="184" y="140"/>
                  </a:cubicBezTo>
                  <a:cubicBezTo>
                    <a:pt x="220" y="140"/>
                    <a:pt x="220" y="140"/>
                    <a:pt x="220" y="140"/>
                  </a:cubicBezTo>
                  <a:cubicBezTo>
                    <a:pt x="221" y="139"/>
                    <a:pt x="221" y="138"/>
                    <a:pt x="222" y="137"/>
                  </a:cubicBezTo>
                  <a:cubicBezTo>
                    <a:pt x="232" y="127"/>
                    <a:pt x="242" y="117"/>
                    <a:pt x="252" y="107"/>
                  </a:cubicBezTo>
                  <a:cubicBezTo>
                    <a:pt x="252" y="107"/>
                    <a:pt x="253" y="106"/>
                    <a:pt x="254" y="105"/>
                  </a:cubicBezTo>
                  <a:cubicBezTo>
                    <a:pt x="256" y="104"/>
                    <a:pt x="258" y="103"/>
                    <a:pt x="260" y="103"/>
                  </a:cubicBezTo>
                  <a:cubicBezTo>
                    <a:pt x="283" y="103"/>
                    <a:pt x="283" y="103"/>
                    <a:pt x="283" y="103"/>
                  </a:cubicBezTo>
                  <a:cubicBezTo>
                    <a:pt x="297" y="103"/>
                    <a:pt x="297" y="126"/>
                    <a:pt x="283" y="12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6435" tIns="48218" rIns="96435" bIns="48218"/>
            <a:lstStyle/>
            <a:p>
              <a:pPr>
                <a:lnSpc>
                  <a:spcPct val="15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0" name="Text Box 10"/>
            <p:cNvSpPr txBox="1">
              <a:spLocks noChangeArrowheads="1"/>
            </p:cNvSpPr>
            <p:nvPr/>
          </p:nvSpPr>
          <p:spPr bwMode="auto">
            <a:xfrm>
              <a:off x="189578" y="3271347"/>
              <a:ext cx="1606482" cy="755961"/>
            </a:xfrm>
            <a:prstGeom prst="rect">
              <a:avLst/>
            </a:prstGeom>
            <a:noFill/>
            <a:ln w="9525">
              <a:noFill/>
              <a:miter lim="800000"/>
              <a:headEnd/>
              <a:tailEnd/>
            </a:ln>
          </p:spPr>
          <p:txBody>
            <a:bodyPr lIns="0" tIns="0" rIns="0" bIns="0">
              <a:spAutoFit/>
            </a:bodyPr>
            <a:lstStyle/>
            <a:p>
              <a:pPr algn="r">
                <a:lnSpc>
                  <a:spcPct val="150000"/>
                </a:lnSpc>
              </a:pPr>
              <a:r>
                <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点击请替换文字内容</a:t>
              </a:r>
            </a:p>
            <a:p>
              <a:pPr algn="r">
                <a:lnSpc>
                  <a:spcPct val="150000"/>
                </a:lnSpc>
              </a:pPr>
              <a:r>
                <a:rPr lang="zh-CN" altLang="en-US" sz="8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请替换文字内容</a:t>
              </a:r>
              <a:r>
                <a:rPr lang="zh-CN" altLang="en-US" sz="800"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，添加相关标题，</a:t>
              </a:r>
              <a:r>
                <a:rPr lang="zh-CN" altLang="en-US" sz="8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修改文字内容，也可以直接复制你的内容到此。请替换文字内容</a:t>
              </a:r>
              <a:r>
                <a:rPr lang="zh-CN" altLang="en-US" sz="800"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，添加相关标题，</a:t>
              </a:r>
              <a:r>
                <a:rPr lang="zh-CN" altLang="en-US" sz="8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修改文字内容，也可以直接复制你的内容到此。</a:t>
              </a:r>
            </a:p>
          </p:txBody>
        </p:sp>
      </p:grpSp>
      <p:sp>
        <p:nvSpPr>
          <p:cNvPr id="24" name="TextBox 8"/>
          <p:cNvSpPr txBox="1"/>
          <p:nvPr/>
        </p:nvSpPr>
        <p:spPr>
          <a:xfrm>
            <a:off x="5273787" y="357205"/>
            <a:ext cx="2311176" cy="447739"/>
          </a:xfrm>
          <a:prstGeom prst="rect">
            <a:avLst/>
          </a:prstGeom>
          <a:noFill/>
        </p:spPr>
        <p:txBody>
          <a:bodyPr wrap="square" lIns="0" tIns="0" rIns="0" bIns="0" rtlCol="0" anchor="ctr">
            <a:spAutoFit/>
          </a:bodyPr>
          <a:lstStyle/>
          <a:p>
            <a:pPr algn="ctr"/>
            <a:r>
              <a:rPr lang="zh-CN" altLang="en-US" sz="2800" dirty="0" smtClean="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rPr>
              <a:t>年度工作概述</a:t>
            </a:r>
            <a:endParaRPr lang="zh-CN" altLang="en-US" sz="3600" dirty="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5" name="TextBox 8"/>
          <p:cNvSpPr txBox="1"/>
          <p:nvPr/>
        </p:nvSpPr>
        <p:spPr>
          <a:xfrm>
            <a:off x="5273787" y="824352"/>
            <a:ext cx="2311176" cy="169277"/>
          </a:xfrm>
          <a:prstGeom prst="rect">
            <a:avLst/>
          </a:prstGeom>
          <a:noFill/>
        </p:spPr>
        <p:txBody>
          <a:bodyPr wrap="square" lIns="0" tIns="0" rIns="0" bIns="0" rtlCol="0" anchor="ctr">
            <a:spAutoFit/>
          </a:bodyPr>
          <a:lstStyle/>
          <a:p>
            <a:pPr algn="ctr"/>
            <a:r>
              <a:rPr lang="en-US" altLang="zh-CN" sz="1100" dirty="0" smtClean="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rPr>
              <a:t>CLICK TO ADD CAPTION TEXT</a:t>
            </a:r>
            <a:endParaRPr lang="zh-CN" altLang="en-US" sz="1400" dirty="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1846905340"/>
      </p:ext>
    </p:extLst>
  </p:cSld>
  <p:clrMapOvr>
    <a:masterClrMapping/>
  </p:clrMapOvr>
  <mc:AlternateContent xmlns:mc="http://schemas.openxmlformats.org/markup-compatibility/2006" xmlns:p14="http://schemas.microsoft.com/office/powerpoint/2010/main">
    <mc:Choice Requires="p14">
      <p:transition spd="slow" p14:dur="1600" advTm="0">
        <p:blinds dir="vert"/>
      </p:transition>
    </mc:Choice>
    <mc:Fallback xmlns="">
      <p:transition spd="slow" advTm="0">
        <p:blinds dir="vert"/>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2" presetClass="entr" presetSubtype="4"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par>
                          <p:cTn id="9" fill="hold" nodeType="afterGroup">
                            <p:stCondLst>
                              <p:cond delay="500"/>
                            </p:stCondLst>
                            <p:childTnLst>
                              <p:par>
                                <p:cTn id="10" presetID="2" presetClass="entr" presetSubtype="2" decel="100000" fill="hold" nodeType="after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fill="hold"/>
                                        <p:tgtEl>
                                          <p:spTgt spid="3"/>
                                        </p:tgtEl>
                                        <p:attrNameLst>
                                          <p:attrName>ppt_x</p:attrName>
                                        </p:attrNameLst>
                                      </p:cBhvr>
                                      <p:tavLst>
                                        <p:tav tm="0">
                                          <p:val>
                                            <p:strVal val="1+#ppt_w/2"/>
                                          </p:val>
                                        </p:tav>
                                        <p:tav tm="100000">
                                          <p:val>
                                            <p:strVal val="#ppt_x"/>
                                          </p:val>
                                        </p:tav>
                                      </p:tavLst>
                                    </p:anim>
                                    <p:anim calcmode="lin" valueType="num">
                                      <p:cBhvr additive="base">
                                        <p:cTn id="13" dur="500" fill="hold"/>
                                        <p:tgtEl>
                                          <p:spTgt spid="3"/>
                                        </p:tgtEl>
                                        <p:attrNameLst>
                                          <p:attrName>ppt_y</p:attrName>
                                        </p:attrNameLst>
                                      </p:cBhvr>
                                      <p:tavLst>
                                        <p:tav tm="0">
                                          <p:val>
                                            <p:strVal val="#ppt_y"/>
                                          </p:val>
                                        </p:tav>
                                        <p:tav tm="100000">
                                          <p:val>
                                            <p:strVal val="#ppt_y"/>
                                          </p:val>
                                        </p:tav>
                                      </p:tavLst>
                                    </p:anim>
                                  </p:childTnLst>
                                </p:cTn>
                              </p:par>
                              <p:par>
                                <p:cTn id="14" presetID="2" presetClass="entr" presetSubtype="2" decel="100000" fill="hold" nodeType="withEffect">
                                  <p:stCondLst>
                                    <p:cond delay="250"/>
                                  </p:stCondLst>
                                  <p:childTnLst>
                                    <p:set>
                                      <p:cBhvr>
                                        <p:cTn id="15" dur="1" fill="hold">
                                          <p:stCondLst>
                                            <p:cond delay="0"/>
                                          </p:stCondLst>
                                        </p:cTn>
                                        <p:tgtEl>
                                          <p:spTgt spid="27"/>
                                        </p:tgtEl>
                                        <p:attrNameLst>
                                          <p:attrName>style.visibility</p:attrName>
                                        </p:attrNameLst>
                                      </p:cBhvr>
                                      <p:to>
                                        <p:strVal val="visible"/>
                                      </p:to>
                                    </p:set>
                                    <p:anim calcmode="lin" valueType="num">
                                      <p:cBhvr additive="base">
                                        <p:cTn id="16" dur="500" fill="hold"/>
                                        <p:tgtEl>
                                          <p:spTgt spid="27"/>
                                        </p:tgtEl>
                                        <p:attrNameLst>
                                          <p:attrName>ppt_x</p:attrName>
                                        </p:attrNameLst>
                                      </p:cBhvr>
                                      <p:tavLst>
                                        <p:tav tm="0">
                                          <p:val>
                                            <p:strVal val="1+#ppt_w/2"/>
                                          </p:val>
                                        </p:tav>
                                        <p:tav tm="100000">
                                          <p:val>
                                            <p:strVal val="#ppt_x"/>
                                          </p:val>
                                        </p:tav>
                                      </p:tavLst>
                                    </p:anim>
                                    <p:anim calcmode="lin" valueType="num">
                                      <p:cBhvr additive="base">
                                        <p:cTn id="17" dur="500" fill="hold"/>
                                        <p:tgtEl>
                                          <p:spTgt spid="27"/>
                                        </p:tgtEl>
                                        <p:attrNameLst>
                                          <p:attrName>ppt_y</p:attrName>
                                        </p:attrNameLst>
                                      </p:cBhvr>
                                      <p:tavLst>
                                        <p:tav tm="0">
                                          <p:val>
                                            <p:strVal val="#ppt_y"/>
                                          </p:val>
                                        </p:tav>
                                        <p:tav tm="100000">
                                          <p:val>
                                            <p:strVal val="#ppt_y"/>
                                          </p:val>
                                        </p:tav>
                                      </p:tavLst>
                                    </p:anim>
                                  </p:childTnLst>
                                </p:cTn>
                              </p:par>
                              <p:par>
                                <p:cTn id="18" presetID="2" presetClass="entr" presetSubtype="8" decel="100000" fill="hold" nodeType="withEffect">
                                  <p:stCondLst>
                                    <p:cond delay="500"/>
                                  </p:stCondLst>
                                  <p:childTnLst>
                                    <p:set>
                                      <p:cBhvr>
                                        <p:cTn id="19" dur="1" fill="hold">
                                          <p:stCondLst>
                                            <p:cond delay="0"/>
                                          </p:stCondLst>
                                        </p:cTn>
                                        <p:tgtEl>
                                          <p:spTgt spid="28"/>
                                        </p:tgtEl>
                                        <p:attrNameLst>
                                          <p:attrName>style.visibility</p:attrName>
                                        </p:attrNameLst>
                                      </p:cBhvr>
                                      <p:to>
                                        <p:strVal val="visible"/>
                                      </p:to>
                                    </p:set>
                                    <p:anim calcmode="lin" valueType="num">
                                      <p:cBhvr additive="base">
                                        <p:cTn id="20" dur="500" fill="hold"/>
                                        <p:tgtEl>
                                          <p:spTgt spid="28"/>
                                        </p:tgtEl>
                                        <p:attrNameLst>
                                          <p:attrName>ppt_x</p:attrName>
                                        </p:attrNameLst>
                                      </p:cBhvr>
                                      <p:tavLst>
                                        <p:tav tm="0">
                                          <p:val>
                                            <p:strVal val="0-#ppt_w/2"/>
                                          </p:val>
                                        </p:tav>
                                        <p:tav tm="100000">
                                          <p:val>
                                            <p:strVal val="#ppt_x"/>
                                          </p:val>
                                        </p:tav>
                                      </p:tavLst>
                                    </p:anim>
                                    <p:anim calcmode="lin" valueType="num">
                                      <p:cBhvr additive="base">
                                        <p:cTn id="21" dur="500" fill="hold"/>
                                        <p:tgtEl>
                                          <p:spTgt spid="28"/>
                                        </p:tgtEl>
                                        <p:attrNameLst>
                                          <p:attrName>ppt_y</p:attrName>
                                        </p:attrNameLst>
                                      </p:cBhvr>
                                      <p:tavLst>
                                        <p:tav tm="0">
                                          <p:val>
                                            <p:strVal val="#ppt_y"/>
                                          </p:val>
                                        </p:tav>
                                        <p:tav tm="100000">
                                          <p:val>
                                            <p:strVal val="#ppt_y"/>
                                          </p:val>
                                        </p:tav>
                                      </p:tavLst>
                                    </p:anim>
                                  </p:childTnLst>
                                </p:cTn>
                              </p:par>
                              <p:par>
                                <p:cTn id="22" presetID="2" presetClass="entr" presetSubtype="8" decel="100000" fill="hold" nodeType="withEffect">
                                  <p:stCondLst>
                                    <p:cond delay="750"/>
                                  </p:stCondLst>
                                  <p:childTnLst>
                                    <p:set>
                                      <p:cBhvr>
                                        <p:cTn id="23" dur="1" fill="hold">
                                          <p:stCondLst>
                                            <p:cond delay="0"/>
                                          </p:stCondLst>
                                        </p:cTn>
                                        <p:tgtEl>
                                          <p:spTgt spid="29"/>
                                        </p:tgtEl>
                                        <p:attrNameLst>
                                          <p:attrName>style.visibility</p:attrName>
                                        </p:attrNameLst>
                                      </p:cBhvr>
                                      <p:to>
                                        <p:strVal val="visible"/>
                                      </p:to>
                                    </p:set>
                                    <p:anim calcmode="lin" valueType="num">
                                      <p:cBhvr additive="base">
                                        <p:cTn id="24" dur="500" fill="hold"/>
                                        <p:tgtEl>
                                          <p:spTgt spid="29"/>
                                        </p:tgtEl>
                                        <p:attrNameLst>
                                          <p:attrName>ppt_x</p:attrName>
                                        </p:attrNameLst>
                                      </p:cBhvr>
                                      <p:tavLst>
                                        <p:tav tm="0">
                                          <p:val>
                                            <p:strVal val="0-#ppt_w/2"/>
                                          </p:val>
                                        </p:tav>
                                        <p:tav tm="100000">
                                          <p:val>
                                            <p:strVal val="#ppt_x"/>
                                          </p:val>
                                        </p:tav>
                                      </p:tavLst>
                                    </p:anim>
                                    <p:anim calcmode="lin" valueType="num">
                                      <p:cBhvr additive="base">
                                        <p:cTn id="25" dur="500" fill="hold"/>
                                        <p:tgtEl>
                                          <p:spTgt spid="2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2017817" y="1538566"/>
            <a:ext cx="3284566" cy="4853182"/>
            <a:chOff x="1912729" y="1458758"/>
            <a:chExt cx="3510756" cy="5187394"/>
          </a:xfrm>
        </p:grpSpPr>
        <p:grpSp>
          <p:nvGrpSpPr>
            <p:cNvPr id="5" name="Group 4"/>
            <p:cNvGrpSpPr/>
            <p:nvPr/>
          </p:nvGrpSpPr>
          <p:grpSpPr>
            <a:xfrm>
              <a:off x="1972256" y="1458758"/>
              <a:ext cx="292103" cy="5187394"/>
              <a:chOff x="1374772" y="1213680"/>
              <a:chExt cx="274322" cy="5187394"/>
            </a:xfrm>
          </p:grpSpPr>
          <p:sp>
            <p:nvSpPr>
              <p:cNvPr id="22" name="Pentagon 21"/>
              <p:cNvSpPr/>
              <p:nvPr/>
            </p:nvSpPr>
            <p:spPr>
              <a:xfrm rot="5400000">
                <a:off x="1103752" y="5857228"/>
                <a:ext cx="814866" cy="272825"/>
              </a:xfrm>
              <a:prstGeom prst="homePlate">
                <a:avLst>
                  <a:gd name="adj" fmla="val 281623"/>
                </a:avLst>
              </a:prstGeom>
              <a:gradFill flip="none" rotWithShape="1">
                <a:gsLst>
                  <a:gs pos="100000">
                    <a:srgbClr val="B88954"/>
                  </a:gs>
                  <a:gs pos="0">
                    <a:srgbClr val="E1C9AF"/>
                  </a:gs>
                </a:gsLst>
                <a:lin ang="5400000" scaled="1"/>
                <a:tileRect/>
              </a:gra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4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Rectangle 5"/>
              <p:cNvSpPr/>
              <p:nvPr/>
            </p:nvSpPr>
            <p:spPr>
              <a:xfrm>
                <a:off x="1374774" y="2007666"/>
                <a:ext cx="273845" cy="3776859"/>
              </a:xfrm>
              <a:custGeom>
                <a:avLst/>
                <a:gdLst>
                  <a:gd name="connsiteX0" fmla="*/ 0 w 272825"/>
                  <a:gd name="connsiteY0" fmla="*/ 0 h 3776662"/>
                  <a:gd name="connsiteX1" fmla="*/ 272825 w 272825"/>
                  <a:gd name="connsiteY1" fmla="*/ 0 h 3776662"/>
                  <a:gd name="connsiteX2" fmla="*/ 272825 w 272825"/>
                  <a:gd name="connsiteY2" fmla="*/ 3776662 h 3776662"/>
                  <a:gd name="connsiteX3" fmla="*/ 0 w 272825"/>
                  <a:gd name="connsiteY3" fmla="*/ 3776662 h 3776662"/>
                  <a:gd name="connsiteX4" fmla="*/ 0 w 272825"/>
                  <a:gd name="connsiteY4" fmla="*/ 0 h 3776662"/>
                  <a:gd name="connsiteX0" fmla="*/ 0 w 272825"/>
                  <a:gd name="connsiteY0" fmla="*/ 0 h 3776662"/>
                  <a:gd name="connsiteX1" fmla="*/ 272825 w 272825"/>
                  <a:gd name="connsiteY1" fmla="*/ 0 h 3776662"/>
                  <a:gd name="connsiteX2" fmla="*/ 272825 w 272825"/>
                  <a:gd name="connsiteY2" fmla="*/ 3776662 h 3776662"/>
                  <a:gd name="connsiteX3" fmla="*/ 0 w 272825"/>
                  <a:gd name="connsiteY3" fmla="*/ 3776662 h 3776662"/>
                  <a:gd name="connsiteX4" fmla="*/ 1 w 272825"/>
                  <a:gd name="connsiteY4" fmla="*/ 3609974 h 3776662"/>
                  <a:gd name="connsiteX5" fmla="*/ 0 w 272825"/>
                  <a:gd name="connsiteY5" fmla="*/ 0 h 3776662"/>
                  <a:gd name="connsiteX0" fmla="*/ 0 w 272825"/>
                  <a:gd name="connsiteY0" fmla="*/ 0 h 3776662"/>
                  <a:gd name="connsiteX1" fmla="*/ 272825 w 272825"/>
                  <a:gd name="connsiteY1" fmla="*/ 0 h 3776662"/>
                  <a:gd name="connsiteX2" fmla="*/ 272825 w 272825"/>
                  <a:gd name="connsiteY2" fmla="*/ 3776662 h 3776662"/>
                  <a:gd name="connsiteX3" fmla="*/ 57151 w 272825"/>
                  <a:gd name="connsiteY3" fmla="*/ 3776661 h 3776662"/>
                  <a:gd name="connsiteX4" fmla="*/ 0 w 272825"/>
                  <a:gd name="connsiteY4" fmla="*/ 3776662 h 3776662"/>
                  <a:gd name="connsiteX5" fmla="*/ 1 w 272825"/>
                  <a:gd name="connsiteY5" fmla="*/ 3609974 h 3776662"/>
                  <a:gd name="connsiteX6" fmla="*/ 0 w 272825"/>
                  <a:gd name="connsiteY6" fmla="*/ 0 h 3776662"/>
                  <a:gd name="connsiteX0" fmla="*/ 0 w 272825"/>
                  <a:gd name="connsiteY0" fmla="*/ 0 h 3776662"/>
                  <a:gd name="connsiteX1" fmla="*/ 272825 w 272825"/>
                  <a:gd name="connsiteY1" fmla="*/ 0 h 3776662"/>
                  <a:gd name="connsiteX2" fmla="*/ 272825 w 272825"/>
                  <a:gd name="connsiteY2" fmla="*/ 3776662 h 3776662"/>
                  <a:gd name="connsiteX3" fmla="*/ 166689 w 272825"/>
                  <a:gd name="connsiteY3" fmla="*/ 3776661 h 3776662"/>
                  <a:gd name="connsiteX4" fmla="*/ 57151 w 272825"/>
                  <a:gd name="connsiteY4" fmla="*/ 3776661 h 3776662"/>
                  <a:gd name="connsiteX5" fmla="*/ 0 w 272825"/>
                  <a:gd name="connsiteY5" fmla="*/ 3776662 h 3776662"/>
                  <a:gd name="connsiteX6" fmla="*/ 1 w 272825"/>
                  <a:gd name="connsiteY6" fmla="*/ 3609974 h 3776662"/>
                  <a:gd name="connsiteX7" fmla="*/ 0 w 272825"/>
                  <a:gd name="connsiteY7" fmla="*/ 0 h 3776662"/>
                  <a:gd name="connsiteX0" fmla="*/ 0 w 272825"/>
                  <a:gd name="connsiteY0" fmla="*/ 0 h 3776662"/>
                  <a:gd name="connsiteX1" fmla="*/ 272825 w 272825"/>
                  <a:gd name="connsiteY1" fmla="*/ 0 h 3776662"/>
                  <a:gd name="connsiteX2" fmla="*/ 272825 w 272825"/>
                  <a:gd name="connsiteY2" fmla="*/ 3776662 h 3776662"/>
                  <a:gd name="connsiteX3" fmla="*/ 166689 w 272825"/>
                  <a:gd name="connsiteY3" fmla="*/ 3776661 h 3776662"/>
                  <a:gd name="connsiteX4" fmla="*/ 107157 w 272825"/>
                  <a:gd name="connsiteY4" fmla="*/ 3774280 h 3776662"/>
                  <a:gd name="connsiteX5" fmla="*/ 57151 w 272825"/>
                  <a:gd name="connsiteY5" fmla="*/ 3776661 h 3776662"/>
                  <a:gd name="connsiteX6" fmla="*/ 0 w 272825"/>
                  <a:gd name="connsiteY6" fmla="*/ 3776662 h 3776662"/>
                  <a:gd name="connsiteX7" fmla="*/ 1 w 272825"/>
                  <a:gd name="connsiteY7" fmla="*/ 3609974 h 3776662"/>
                  <a:gd name="connsiteX8" fmla="*/ 0 w 272825"/>
                  <a:gd name="connsiteY8" fmla="*/ 0 h 3776662"/>
                  <a:gd name="connsiteX0" fmla="*/ 0 w 272825"/>
                  <a:gd name="connsiteY0" fmla="*/ 0 h 3776662"/>
                  <a:gd name="connsiteX1" fmla="*/ 272825 w 272825"/>
                  <a:gd name="connsiteY1" fmla="*/ 0 h 3776662"/>
                  <a:gd name="connsiteX2" fmla="*/ 272825 w 272825"/>
                  <a:gd name="connsiteY2" fmla="*/ 3776662 h 3776662"/>
                  <a:gd name="connsiteX3" fmla="*/ 221457 w 272825"/>
                  <a:gd name="connsiteY3" fmla="*/ 3774280 h 3776662"/>
                  <a:gd name="connsiteX4" fmla="*/ 166689 w 272825"/>
                  <a:gd name="connsiteY4" fmla="*/ 3776661 h 3776662"/>
                  <a:gd name="connsiteX5" fmla="*/ 107157 w 272825"/>
                  <a:gd name="connsiteY5" fmla="*/ 3774280 h 3776662"/>
                  <a:gd name="connsiteX6" fmla="*/ 57151 w 272825"/>
                  <a:gd name="connsiteY6" fmla="*/ 3776661 h 3776662"/>
                  <a:gd name="connsiteX7" fmla="*/ 0 w 272825"/>
                  <a:gd name="connsiteY7" fmla="*/ 3776662 h 3776662"/>
                  <a:gd name="connsiteX8" fmla="*/ 1 w 272825"/>
                  <a:gd name="connsiteY8" fmla="*/ 3609974 h 3776662"/>
                  <a:gd name="connsiteX9" fmla="*/ 0 w 272825"/>
                  <a:gd name="connsiteY9" fmla="*/ 0 h 3776662"/>
                  <a:gd name="connsiteX0" fmla="*/ 0 w 272825"/>
                  <a:gd name="connsiteY0" fmla="*/ 0 h 3776662"/>
                  <a:gd name="connsiteX1" fmla="*/ 272825 w 272825"/>
                  <a:gd name="connsiteY1" fmla="*/ 0 h 3776662"/>
                  <a:gd name="connsiteX2" fmla="*/ 272825 w 272825"/>
                  <a:gd name="connsiteY2" fmla="*/ 3776662 h 3776662"/>
                  <a:gd name="connsiteX3" fmla="*/ 252414 w 272825"/>
                  <a:gd name="connsiteY3" fmla="*/ 3776661 h 3776662"/>
                  <a:gd name="connsiteX4" fmla="*/ 221457 w 272825"/>
                  <a:gd name="connsiteY4" fmla="*/ 3774280 h 3776662"/>
                  <a:gd name="connsiteX5" fmla="*/ 166689 w 272825"/>
                  <a:gd name="connsiteY5" fmla="*/ 3776661 h 3776662"/>
                  <a:gd name="connsiteX6" fmla="*/ 107157 w 272825"/>
                  <a:gd name="connsiteY6" fmla="*/ 3774280 h 3776662"/>
                  <a:gd name="connsiteX7" fmla="*/ 57151 w 272825"/>
                  <a:gd name="connsiteY7" fmla="*/ 3776661 h 3776662"/>
                  <a:gd name="connsiteX8" fmla="*/ 0 w 272825"/>
                  <a:gd name="connsiteY8" fmla="*/ 3776662 h 3776662"/>
                  <a:gd name="connsiteX9" fmla="*/ 1 w 272825"/>
                  <a:gd name="connsiteY9" fmla="*/ 3609974 h 3776662"/>
                  <a:gd name="connsiteX10" fmla="*/ 0 w 272825"/>
                  <a:gd name="connsiteY10" fmla="*/ 0 h 3776662"/>
                  <a:gd name="connsiteX0" fmla="*/ 0 w 273845"/>
                  <a:gd name="connsiteY0" fmla="*/ 0 h 3776662"/>
                  <a:gd name="connsiteX1" fmla="*/ 272825 w 273845"/>
                  <a:gd name="connsiteY1" fmla="*/ 0 h 3776662"/>
                  <a:gd name="connsiteX2" fmla="*/ 273845 w 273845"/>
                  <a:gd name="connsiteY2" fmla="*/ 3581399 h 3776662"/>
                  <a:gd name="connsiteX3" fmla="*/ 272825 w 273845"/>
                  <a:gd name="connsiteY3" fmla="*/ 3776662 h 3776662"/>
                  <a:gd name="connsiteX4" fmla="*/ 252414 w 273845"/>
                  <a:gd name="connsiteY4" fmla="*/ 3776661 h 3776662"/>
                  <a:gd name="connsiteX5" fmla="*/ 221457 w 273845"/>
                  <a:gd name="connsiteY5" fmla="*/ 3774280 h 3776662"/>
                  <a:gd name="connsiteX6" fmla="*/ 166689 w 273845"/>
                  <a:gd name="connsiteY6" fmla="*/ 3776661 h 3776662"/>
                  <a:gd name="connsiteX7" fmla="*/ 107157 w 273845"/>
                  <a:gd name="connsiteY7" fmla="*/ 3774280 h 3776662"/>
                  <a:gd name="connsiteX8" fmla="*/ 57151 w 273845"/>
                  <a:gd name="connsiteY8" fmla="*/ 3776661 h 3776662"/>
                  <a:gd name="connsiteX9" fmla="*/ 0 w 273845"/>
                  <a:gd name="connsiteY9" fmla="*/ 3776662 h 3776662"/>
                  <a:gd name="connsiteX10" fmla="*/ 1 w 273845"/>
                  <a:gd name="connsiteY10" fmla="*/ 3609974 h 3776662"/>
                  <a:gd name="connsiteX11" fmla="*/ 0 w 273845"/>
                  <a:gd name="connsiteY11" fmla="*/ 0 h 3776662"/>
                  <a:gd name="connsiteX0" fmla="*/ 0 w 273845"/>
                  <a:gd name="connsiteY0" fmla="*/ 0 h 3776662"/>
                  <a:gd name="connsiteX1" fmla="*/ 272825 w 273845"/>
                  <a:gd name="connsiteY1" fmla="*/ 0 h 3776662"/>
                  <a:gd name="connsiteX2" fmla="*/ 273845 w 273845"/>
                  <a:gd name="connsiteY2" fmla="*/ 3581399 h 3776662"/>
                  <a:gd name="connsiteX3" fmla="*/ 252414 w 273845"/>
                  <a:gd name="connsiteY3" fmla="*/ 3776661 h 3776662"/>
                  <a:gd name="connsiteX4" fmla="*/ 221457 w 273845"/>
                  <a:gd name="connsiteY4" fmla="*/ 3774280 h 3776662"/>
                  <a:gd name="connsiteX5" fmla="*/ 166689 w 273845"/>
                  <a:gd name="connsiteY5" fmla="*/ 3776661 h 3776662"/>
                  <a:gd name="connsiteX6" fmla="*/ 107157 w 273845"/>
                  <a:gd name="connsiteY6" fmla="*/ 3774280 h 3776662"/>
                  <a:gd name="connsiteX7" fmla="*/ 57151 w 273845"/>
                  <a:gd name="connsiteY7" fmla="*/ 3776661 h 3776662"/>
                  <a:gd name="connsiteX8" fmla="*/ 0 w 273845"/>
                  <a:gd name="connsiteY8" fmla="*/ 3776662 h 3776662"/>
                  <a:gd name="connsiteX9" fmla="*/ 1 w 273845"/>
                  <a:gd name="connsiteY9" fmla="*/ 3609974 h 3776662"/>
                  <a:gd name="connsiteX10" fmla="*/ 0 w 273845"/>
                  <a:gd name="connsiteY10" fmla="*/ 0 h 3776662"/>
                  <a:gd name="connsiteX0" fmla="*/ 0 w 273845"/>
                  <a:gd name="connsiteY0" fmla="*/ 0 h 3776661"/>
                  <a:gd name="connsiteX1" fmla="*/ 272825 w 273845"/>
                  <a:gd name="connsiteY1" fmla="*/ 0 h 3776661"/>
                  <a:gd name="connsiteX2" fmla="*/ 273845 w 273845"/>
                  <a:gd name="connsiteY2" fmla="*/ 3581399 h 3776661"/>
                  <a:gd name="connsiteX3" fmla="*/ 252414 w 273845"/>
                  <a:gd name="connsiteY3" fmla="*/ 3776661 h 3776661"/>
                  <a:gd name="connsiteX4" fmla="*/ 221457 w 273845"/>
                  <a:gd name="connsiteY4" fmla="*/ 3774280 h 3776661"/>
                  <a:gd name="connsiteX5" fmla="*/ 166689 w 273845"/>
                  <a:gd name="connsiteY5" fmla="*/ 3776661 h 3776661"/>
                  <a:gd name="connsiteX6" fmla="*/ 107157 w 273845"/>
                  <a:gd name="connsiteY6" fmla="*/ 3774280 h 3776661"/>
                  <a:gd name="connsiteX7" fmla="*/ 57151 w 273845"/>
                  <a:gd name="connsiteY7" fmla="*/ 3776661 h 3776661"/>
                  <a:gd name="connsiteX8" fmla="*/ 1 w 273845"/>
                  <a:gd name="connsiteY8" fmla="*/ 3609974 h 3776661"/>
                  <a:gd name="connsiteX9" fmla="*/ 0 w 273845"/>
                  <a:gd name="connsiteY9" fmla="*/ 0 h 3776661"/>
                  <a:gd name="connsiteX0" fmla="*/ 0 w 273845"/>
                  <a:gd name="connsiteY0" fmla="*/ 0 h 3776661"/>
                  <a:gd name="connsiteX1" fmla="*/ 272825 w 273845"/>
                  <a:gd name="connsiteY1" fmla="*/ 0 h 3776661"/>
                  <a:gd name="connsiteX2" fmla="*/ 273845 w 273845"/>
                  <a:gd name="connsiteY2" fmla="*/ 3581399 h 3776661"/>
                  <a:gd name="connsiteX3" fmla="*/ 252414 w 273845"/>
                  <a:gd name="connsiteY3" fmla="*/ 3776661 h 3776661"/>
                  <a:gd name="connsiteX4" fmla="*/ 221457 w 273845"/>
                  <a:gd name="connsiteY4" fmla="*/ 3774280 h 3776661"/>
                  <a:gd name="connsiteX5" fmla="*/ 166689 w 273845"/>
                  <a:gd name="connsiteY5" fmla="*/ 3776661 h 3776661"/>
                  <a:gd name="connsiteX6" fmla="*/ 104776 w 273845"/>
                  <a:gd name="connsiteY6" fmla="*/ 3664743 h 3776661"/>
                  <a:gd name="connsiteX7" fmla="*/ 57151 w 273845"/>
                  <a:gd name="connsiteY7" fmla="*/ 3776661 h 3776661"/>
                  <a:gd name="connsiteX8" fmla="*/ 1 w 273845"/>
                  <a:gd name="connsiteY8" fmla="*/ 3609974 h 3776661"/>
                  <a:gd name="connsiteX9" fmla="*/ 0 w 273845"/>
                  <a:gd name="connsiteY9" fmla="*/ 0 h 3776661"/>
                  <a:gd name="connsiteX0" fmla="*/ 0 w 273845"/>
                  <a:gd name="connsiteY0" fmla="*/ 0 h 3776661"/>
                  <a:gd name="connsiteX1" fmla="*/ 272825 w 273845"/>
                  <a:gd name="connsiteY1" fmla="*/ 0 h 3776661"/>
                  <a:gd name="connsiteX2" fmla="*/ 273845 w 273845"/>
                  <a:gd name="connsiteY2" fmla="*/ 3581399 h 3776661"/>
                  <a:gd name="connsiteX3" fmla="*/ 252414 w 273845"/>
                  <a:gd name="connsiteY3" fmla="*/ 3776661 h 3776661"/>
                  <a:gd name="connsiteX4" fmla="*/ 221457 w 273845"/>
                  <a:gd name="connsiteY4" fmla="*/ 3774280 h 3776661"/>
                  <a:gd name="connsiteX5" fmla="*/ 166689 w 273845"/>
                  <a:gd name="connsiteY5" fmla="*/ 3776661 h 3776661"/>
                  <a:gd name="connsiteX6" fmla="*/ 104776 w 273845"/>
                  <a:gd name="connsiteY6" fmla="*/ 3664743 h 3776661"/>
                  <a:gd name="connsiteX7" fmla="*/ 57151 w 273845"/>
                  <a:gd name="connsiteY7" fmla="*/ 3750467 h 3776661"/>
                  <a:gd name="connsiteX8" fmla="*/ 1 w 273845"/>
                  <a:gd name="connsiteY8" fmla="*/ 3609974 h 3776661"/>
                  <a:gd name="connsiteX9" fmla="*/ 0 w 273845"/>
                  <a:gd name="connsiteY9" fmla="*/ 0 h 3776661"/>
                  <a:gd name="connsiteX0" fmla="*/ 0 w 273845"/>
                  <a:gd name="connsiteY0" fmla="*/ 0 h 3776661"/>
                  <a:gd name="connsiteX1" fmla="*/ 272825 w 273845"/>
                  <a:gd name="connsiteY1" fmla="*/ 0 h 3776661"/>
                  <a:gd name="connsiteX2" fmla="*/ 273845 w 273845"/>
                  <a:gd name="connsiteY2" fmla="*/ 3581399 h 3776661"/>
                  <a:gd name="connsiteX3" fmla="*/ 252414 w 273845"/>
                  <a:gd name="connsiteY3" fmla="*/ 3776661 h 3776661"/>
                  <a:gd name="connsiteX4" fmla="*/ 228601 w 273845"/>
                  <a:gd name="connsiteY4" fmla="*/ 3629023 h 3776661"/>
                  <a:gd name="connsiteX5" fmla="*/ 166689 w 273845"/>
                  <a:gd name="connsiteY5" fmla="*/ 3776661 h 3776661"/>
                  <a:gd name="connsiteX6" fmla="*/ 104776 w 273845"/>
                  <a:gd name="connsiteY6" fmla="*/ 3664743 h 3776661"/>
                  <a:gd name="connsiteX7" fmla="*/ 57151 w 273845"/>
                  <a:gd name="connsiteY7" fmla="*/ 3750467 h 3776661"/>
                  <a:gd name="connsiteX8" fmla="*/ 1 w 273845"/>
                  <a:gd name="connsiteY8" fmla="*/ 3609974 h 3776661"/>
                  <a:gd name="connsiteX9" fmla="*/ 0 w 273845"/>
                  <a:gd name="connsiteY9" fmla="*/ 0 h 3776661"/>
                  <a:gd name="connsiteX0" fmla="*/ 0 w 273845"/>
                  <a:gd name="connsiteY0" fmla="*/ 0 h 3776661"/>
                  <a:gd name="connsiteX1" fmla="*/ 272825 w 273845"/>
                  <a:gd name="connsiteY1" fmla="*/ 0 h 3776661"/>
                  <a:gd name="connsiteX2" fmla="*/ 273845 w 273845"/>
                  <a:gd name="connsiteY2" fmla="*/ 3581399 h 3776661"/>
                  <a:gd name="connsiteX3" fmla="*/ 250032 w 273845"/>
                  <a:gd name="connsiteY3" fmla="*/ 3695699 h 3776661"/>
                  <a:gd name="connsiteX4" fmla="*/ 228601 w 273845"/>
                  <a:gd name="connsiteY4" fmla="*/ 3629023 h 3776661"/>
                  <a:gd name="connsiteX5" fmla="*/ 166689 w 273845"/>
                  <a:gd name="connsiteY5" fmla="*/ 3776661 h 3776661"/>
                  <a:gd name="connsiteX6" fmla="*/ 104776 w 273845"/>
                  <a:gd name="connsiteY6" fmla="*/ 3664743 h 3776661"/>
                  <a:gd name="connsiteX7" fmla="*/ 57151 w 273845"/>
                  <a:gd name="connsiteY7" fmla="*/ 3750467 h 3776661"/>
                  <a:gd name="connsiteX8" fmla="*/ 1 w 273845"/>
                  <a:gd name="connsiteY8" fmla="*/ 3609974 h 3776661"/>
                  <a:gd name="connsiteX9" fmla="*/ 0 w 273845"/>
                  <a:gd name="connsiteY9" fmla="*/ 0 h 3776661"/>
                  <a:gd name="connsiteX0" fmla="*/ 0 w 273845"/>
                  <a:gd name="connsiteY0" fmla="*/ 0 h 3776661"/>
                  <a:gd name="connsiteX1" fmla="*/ 272825 w 273845"/>
                  <a:gd name="connsiteY1" fmla="*/ 0 h 3776661"/>
                  <a:gd name="connsiteX2" fmla="*/ 273845 w 273845"/>
                  <a:gd name="connsiteY2" fmla="*/ 3581399 h 3776661"/>
                  <a:gd name="connsiteX3" fmla="*/ 247651 w 273845"/>
                  <a:gd name="connsiteY3" fmla="*/ 3702843 h 3776661"/>
                  <a:gd name="connsiteX4" fmla="*/ 228601 w 273845"/>
                  <a:gd name="connsiteY4" fmla="*/ 3629023 h 3776661"/>
                  <a:gd name="connsiteX5" fmla="*/ 166689 w 273845"/>
                  <a:gd name="connsiteY5" fmla="*/ 3776661 h 3776661"/>
                  <a:gd name="connsiteX6" fmla="*/ 104776 w 273845"/>
                  <a:gd name="connsiteY6" fmla="*/ 3664743 h 3776661"/>
                  <a:gd name="connsiteX7" fmla="*/ 57151 w 273845"/>
                  <a:gd name="connsiteY7" fmla="*/ 3750467 h 3776661"/>
                  <a:gd name="connsiteX8" fmla="*/ 1 w 273845"/>
                  <a:gd name="connsiteY8" fmla="*/ 3609974 h 3776661"/>
                  <a:gd name="connsiteX9" fmla="*/ 0 w 273845"/>
                  <a:gd name="connsiteY9" fmla="*/ 0 h 3776661"/>
                  <a:gd name="connsiteX0" fmla="*/ 0 w 273845"/>
                  <a:gd name="connsiteY0" fmla="*/ 0 h 3776661"/>
                  <a:gd name="connsiteX1" fmla="*/ 272825 w 273845"/>
                  <a:gd name="connsiteY1" fmla="*/ 0 h 3776661"/>
                  <a:gd name="connsiteX2" fmla="*/ 273845 w 273845"/>
                  <a:gd name="connsiteY2" fmla="*/ 3581399 h 3776661"/>
                  <a:gd name="connsiteX3" fmla="*/ 247651 w 273845"/>
                  <a:gd name="connsiteY3" fmla="*/ 3702843 h 3776661"/>
                  <a:gd name="connsiteX4" fmla="*/ 228601 w 273845"/>
                  <a:gd name="connsiteY4" fmla="*/ 3629023 h 3776661"/>
                  <a:gd name="connsiteX5" fmla="*/ 166689 w 273845"/>
                  <a:gd name="connsiteY5" fmla="*/ 3776661 h 3776661"/>
                  <a:gd name="connsiteX6" fmla="*/ 104776 w 273845"/>
                  <a:gd name="connsiteY6" fmla="*/ 3664743 h 3776661"/>
                  <a:gd name="connsiteX7" fmla="*/ 57151 w 273845"/>
                  <a:gd name="connsiteY7" fmla="*/ 3750467 h 3776661"/>
                  <a:gd name="connsiteX8" fmla="*/ 1 w 273845"/>
                  <a:gd name="connsiteY8" fmla="*/ 3609974 h 3776661"/>
                  <a:gd name="connsiteX9" fmla="*/ 0 w 273845"/>
                  <a:gd name="connsiteY9" fmla="*/ 0 h 3776661"/>
                  <a:gd name="connsiteX0" fmla="*/ 0 w 273845"/>
                  <a:gd name="connsiteY0" fmla="*/ 0 h 3776661"/>
                  <a:gd name="connsiteX1" fmla="*/ 272825 w 273845"/>
                  <a:gd name="connsiteY1" fmla="*/ 0 h 3776661"/>
                  <a:gd name="connsiteX2" fmla="*/ 273845 w 273845"/>
                  <a:gd name="connsiteY2" fmla="*/ 3581399 h 3776661"/>
                  <a:gd name="connsiteX3" fmla="*/ 247651 w 273845"/>
                  <a:gd name="connsiteY3" fmla="*/ 3702843 h 3776661"/>
                  <a:gd name="connsiteX4" fmla="*/ 228601 w 273845"/>
                  <a:gd name="connsiteY4" fmla="*/ 3629023 h 3776661"/>
                  <a:gd name="connsiteX5" fmla="*/ 166689 w 273845"/>
                  <a:gd name="connsiteY5" fmla="*/ 3776661 h 3776661"/>
                  <a:gd name="connsiteX6" fmla="*/ 104776 w 273845"/>
                  <a:gd name="connsiteY6" fmla="*/ 3664743 h 3776661"/>
                  <a:gd name="connsiteX7" fmla="*/ 57151 w 273845"/>
                  <a:gd name="connsiteY7" fmla="*/ 3750467 h 3776661"/>
                  <a:gd name="connsiteX8" fmla="*/ 1 w 273845"/>
                  <a:gd name="connsiteY8" fmla="*/ 3609974 h 3776661"/>
                  <a:gd name="connsiteX9" fmla="*/ 0 w 273845"/>
                  <a:gd name="connsiteY9" fmla="*/ 0 h 3776661"/>
                  <a:gd name="connsiteX0" fmla="*/ 0 w 273845"/>
                  <a:gd name="connsiteY0" fmla="*/ 0 h 3776661"/>
                  <a:gd name="connsiteX1" fmla="*/ 272825 w 273845"/>
                  <a:gd name="connsiteY1" fmla="*/ 0 h 3776661"/>
                  <a:gd name="connsiteX2" fmla="*/ 273845 w 273845"/>
                  <a:gd name="connsiteY2" fmla="*/ 3581399 h 3776661"/>
                  <a:gd name="connsiteX3" fmla="*/ 247651 w 273845"/>
                  <a:gd name="connsiteY3" fmla="*/ 3702843 h 3776661"/>
                  <a:gd name="connsiteX4" fmla="*/ 228601 w 273845"/>
                  <a:gd name="connsiteY4" fmla="*/ 3629023 h 3776661"/>
                  <a:gd name="connsiteX5" fmla="*/ 166689 w 273845"/>
                  <a:gd name="connsiteY5" fmla="*/ 3776661 h 3776661"/>
                  <a:gd name="connsiteX6" fmla="*/ 104776 w 273845"/>
                  <a:gd name="connsiteY6" fmla="*/ 3664743 h 3776661"/>
                  <a:gd name="connsiteX7" fmla="*/ 57151 w 273845"/>
                  <a:gd name="connsiteY7" fmla="*/ 3750467 h 3776661"/>
                  <a:gd name="connsiteX8" fmla="*/ 1 w 273845"/>
                  <a:gd name="connsiteY8" fmla="*/ 3609974 h 3776661"/>
                  <a:gd name="connsiteX9" fmla="*/ 0 w 273845"/>
                  <a:gd name="connsiteY9" fmla="*/ 0 h 3776661"/>
                  <a:gd name="connsiteX0" fmla="*/ 0 w 273845"/>
                  <a:gd name="connsiteY0" fmla="*/ 0 h 3776661"/>
                  <a:gd name="connsiteX1" fmla="*/ 272825 w 273845"/>
                  <a:gd name="connsiteY1" fmla="*/ 0 h 3776661"/>
                  <a:gd name="connsiteX2" fmla="*/ 273845 w 273845"/>
                  <a:gd name="connsiteY2" fmla="*/ 3581399 h 3776661"/>
                  <a:gd name="connsiteX3" fmla="*/ 247651 w 273845"/>
                  <a:gd name="connsiteY3" fmla="*/ 3702843 h 3776661"/>
                  <a:gd name="connsiteX4" fmla="*/ 228601 w 273845"/>
                  <a:gd name="connsiteY4" fmla="*/ 3629023 h 3776661"/>
                  <a:gd name="connsiteX5" fmla="*/ 166689 w 273845"/>
                  <a:gd name="connsiteY5" fmla="*/ 3776661 h 3776661"/>
                  <a:gd name="connsiteX6" fmla="*/ 104776 w 273845"/>
                  <a:gd name="connsiteY6" fmla="*/ 3664743 h 3776661"/>
                  <a:gd name="connsiteX7" fmla="*/ 57151 w 273845"/>
                  <a:gd name="connsiteY7" fmla="*/ 3750467 h 3776661"/>
                  <a:gd name="connsiteX8" fmla="*/ 1 w 273845"/>
                  <a:gd name="connsiteY8" fmla="*/ 3609974 h 3776661"/>
                  <a:gd name="connsiteX9" fmla="*/ 0 w 273845"/>
                  <a:gd name="connsiteY9" fmla="*/ 0 h 3776661"/>
                  <a:gd name="connsiteX0" fmla="*/ 0 w 273845"/>
                  <a:gd name="connsiteY0" fmla="*/ 0 h 3776661"/>
                  <a:gd name="connsiteX1" fmla="*/ 272825 w 273845"/>
                  <a:gd name="connsiteY1" fmla="*/ 0 h 3776661"/>
                  <a:gd name="connsiteX2" fmla="*/ 273845 w 273845"/>
                  <a:gd name="connsiteY2" fmla="*/ 3581399 h 3776661"/>
                  <a:gd name="connsiteX3" fmla="*/ 247651 w 273845"/>
                  <a:gd name="connsiteY3" fmla="*/ 3702843 h 3776661"/>
                  <a:gd name="connsiteX4" fmla="*/ 228601 w 273845"/>
                  <a:gd name="connsiteY4" fmla="*/ 3629023 h 3776661"/>
                  <a:gd name="connsiteX5" fmla="*/ 166689 w 273845"/>
                  <a:gd name="connsiteY5" fmla="*/ 3776661 h 3776661"/>
                  <a:gd name="connsiteX6" fmla="*/ 104776 w 273845"/>
                  <a:gd name="connsiteY6" fmla="*/ 3664743 h 3776661"/>
                  <a:gd name="connsiteX7" fmla="*/ 57151 w 273845"/>
                  <a:gd name="connsiteY7" fmla="*/ 3750467 h 3776661"/>
                  <a:gd name="connsiteX8" fmla="*/ 1 w 273845"/>
                  <a:gd name="connsiteY8" fmla="*/ 3609974 h 3776661"/>
                  <a:gd name="connsiteX9" fmla="*/ 0 w 273845"/>
                  <a:gd name="connsiteY9" fmla="*/ 0 h 3776661"/>
                  <a:gd name="connsiteX0" fmla="*/ 0 w 273845"/>
                  <a:gd name="connsiteY0" fmla="*/ 0 h 3776887"/>
                  <a:gd name="connsiteX1" fmla="*/ 272825 w 273845"/>
                  <a:gd name="connsiteY1" fmla="*/ 0 h 3776887"/>
                  <a:gd name="connsiteX2" fmla="*/ 273845 w 273845"/>
                  <a:gd name="connsiteY2" fmla="*/ 3581399 h 3776887"/>
                  <a:gd name="connsiteX3" fmla="*/ 247651 w 273845"/>
                  <a:gd name="connsiteY3" fmla="*/ 3702843 h 3776887"/>
                  <a:gd name="connsiteX4" fmla="*/ 228601 w 273845"/>
                  <a:gd name="connsiteY4" fmla="*/ 3629023 h 3776887"/>
                  <a:gd name="connsiteX5" fmla="*/ 166689 w 273845"/>
                  <a:gd name="connsiteY5" fmla="*/ 3776661 h 3776887"/>
                  <a:gd name="connsiteX6" fmla="*/ 104776 w 273845"/>
                  <a:gd name="connsiteY6" fmla="*/ 3664743 h 3776887"/>
                  <a:gd name="connsiteX7" fmla="*/ 57151 w 273845"/>
                  <a:gd name="connsiteY7" fmla="*/ 3750467 h 3776887"/>
                  <a:gd name="connsiteX8" fmla="*/ 1 w 273845"/>
                  <a:gd name="connsiteY8" fmla="*/ 3609974 h 3776887"/>
                  <a:gd name="connsiteX9" fmla="*/ 0 w 273845"/>
                  <a:gd name="connsiteY9" fmla="*/ 0 h 3776887"/>
                  <a:gd name="connsiteX0" fmla="*/ 0 w 273845"/>
                  <a:gd name="connsiteY0" fmla="*/ 0 h 3776887"/>
                  <a:gd name="connsiteX1" fmla="*/ 272825 w 273845"/>
                  <a:gd name="connsiteY1" fmla="*/ 0 h 3776887"/>
                  <a:gd name="connsiteX2" fmla="*/ 273845 w 273845"/>
                  <a:gd name="connsiteY2" fmla="*/ 3581399 h 3776887"/>
                  <a:gd name="connsiteX3" fmla="*/ 247651 w 273845"/>
                  <a:gd name="connsiteY3" fmla="*/ 3702843 h 3776887"/>
                  <a:gd name="connsiteX4" fmla="*/ 228601 w 273845"/>
                  <a:gd name="connsiteY4" fmla="*/ 3629023 h 3776887"/>
                  <a:gd name="connsiteX5" fmla="*/ 166689 w 273845"/>
                  <a:gd name="connsiteY5" fmla="*/ 3776661 h 3776887"/>
                  <a:gd name="connsiteX6" fmla="*/ 104776 w 273845"/>
                  <a:gd name="connsiteY6" fmla="*/ 3664743 h 3776887"/>
                  <a:gd name="connsiteX7" fmla="*/ 57151 w 273845"/>
                  <a:gd name="connsiteY7" fmla="*/ 3750467 h 3776887"/>
                  <a:gd name="connsiteX8" fmla="*/ 1 w 273845"/>
                  <a:gd name="connsiteY8" fmla="*/ 3609974 h 3776887"/>
                  <a:gd name="connsiteX9" fmla="*/ 0 w 273845"/>
                  <a:gd name="connsiteY9" fmla="*/ 0 h 3776887"/>
                  <a:gd name="connsiteX0" fmla="*/ 0 w 273845"/>
                  <a:gd name="connsiteY0" fmla="*/ 0 h 3776887"/>
                  <a:gd name="connsiteX1" fmla="*/ 272825 w 273845"/>
                  <a:gd name="connsiteY1" fmla="*/ 0 h 3776887"/>
                  <a:gd name="connsiteX2" fmla="*/ 273845 w 273845"/>
                  <a:gd name="connsiteY2" fmla="*/ 3581399 h 3776887"/>
                  <a:gd name="connsiteX3" fmla="*/ 247651 w 273845"/>
                  <a:gd name="connsiteY3" fmla="*/ 3702843 h 3776887"/>
                  <a:gd name="connsiteX4" fmla="*/ 228601 w 273845"/>
                  <a:gd name="connsiteY4" fmla="*/ 3629023 h 3776887"/>
                  <a:gd name="connsiteX5" fmla="*/ 166689 w 273845"/>
                  <a:gd name="connsiteY5" fmla="*/ 3776661 h 3776887"/>
                  <a:gd name="connsiteX6" fmla="*/ 104776 w 273845"/>
                  <a:gd name="connsiteY6" fmla="*/ 3664743 h 3776887"/>
                  <a:gd name="connsiteX7" fmla="*/ 57151 w 273845"/>
                  <a:gd name="connsiteY7" fmla="*/ 3750467 h 3776887"/>
                  <a:gd name="connsiteX8" fmla="*/ 1 w 273845"/>
                  <a:gd name="connsiteY8" fmla="*/ 3609974 h 3776887"/>
                  <a:gd name="connsiteX9" fmla="*/ 0 w 273845"/>
                  <a:gd name="connsiteY9" fmla="*/ 0 h 3776887"/>
                  <a:gd name="connsiteX0" fmla="*/ 0 w 273845"/>
                  <a:gd name="connsiteY0" fmla="*/ 0 h 3776859"/>
                  <a:gd name="connsiteX1" fmla="*/ 272825 w 273845"/>
                  <a:gd name="connsiteY1" fmla="*/ 0 h 3776859"/>
                  <a:gd name="connsiteX2" fmla="*/ 273845 w 273845"/>
                  <a:gd name="connsiteY2" fmla="*/ 3581399 h 3776859"/>
                  <a:gd name="connsiteX3" fmla="*/ 247651 w 273845"/>
                  <a:gd name="connsiteY3" fmla="*/ 3702843 h 3776859"/>
                  <a:gd name="connsiteX4" fmla="*/ 223839 w 273845"/>
                  <a:gd name="connsiteY4" fmla="*/ 3631404 h 3776859"/>
                  <a:gd name="connsiteX5" fmla="*/ 166689 w 273845"/>
                  <a:gd name="connsiteY5" fmla="*/ 3776661 h 3776859"/>
                  <a:gd name="connsiteX6" fmla="*/ 104776 w 273845"/>
                  <a:gd name="connsiteY6" fmla="*/ 3664743 h 3776859"/>
                  <a:gd name="connsiteX7" fmla="*/ 57151 w 273845"/>
                  <a:gd name="connsiteY7" fmla="*/ 3750467 h 3776859"/>
                  <a:gd name="connsiteX8" fmla="*/ 1 w 273845"/>
                  <a:gd name="connsiteY8" fmla="*/ 3609974 h 3776859"/>
                  <a:gd name="connsiteX9" fmla="*/ 0 w 273845"/>
                  <a:gd name="connsiteY9" fmla="*/ 0 h 3776859"/>
                  <a:gd name="connsiteX0" fmla="*/ 0 w 273845"/>
                  <a:gd name="connsiteY0" fmla="*/ 0 h 3776859"/>
                  <a:gd name="connsiteX1" fmla="*/ 272825 w 273845"/>
                  <a:gd name="connsiteY1" fmla="*/ 0 h 3776859"/>
                  <a:gd name="connsiteX2" fmla="*/ 273845 w 273845"/>
                  <a:gd name="connsiteY2" fmla="*/ 3581399 h 3776859"/>
                  <a:gd name="connsiteX3" fmla="*/ 247651 w 273845"/>
                  <a:gd name="connsiteY3" fmla="*/ 3702843 h 3776859"/>
                  <a:gd name="connsiteX4" fmla="*/ 223839 w 273845"/>
                  <a:gd name="connsiteY4" fmla="*/ 3631404 h 3776859"/>
                  <a:gd name="connsiteX5" fmla="*/ 166689 w 273845"/>
                  <a:gd name="connsiteY5" fmla="*/ 3776661 h 3776859"/>
                  <a:gd name="connsiteX6" fmla="*/ 104776 w 273845"/>
                  <a:gd name="connsiteY6" fmla="*/ 3664743 h 3776859"/>
                  <a:gd name="connsiteX7" fmla="*/ 57151 w 273845"/>
                  <a:gd name="connsiteY7" fmla="*/ 3750467 h 3776859"/>
                  <a:gd name="connsiteX8" fmla="*/ 1 w 273845"/>
                  <a:gd name="connsiteY8" fmla="*/ 3609974 h 3776859"/>
                  <a:gd name="connsiteX9" fmla="*/ 0 w 273845"/>
                  <a:gd name="connsiteY9" fmla="*/ 0 h 3776859"/>
                  <a:gd name="connsiteX0" fmla="*/ 0 w 273894"/>
                  <a:gd name="connsiteY0" fmla="*/ 0 h 3776859"/>
                  <a:gd name="connsiteX1" fmla="*/ 272825 w 273894"/>
                  <a:gd name="connsiteY1" fmla="*/ 0 h 3776859"/>
                  <a:gd name="connsiteX2" fmla="*/ 273845 w 273894"/>
                  <a:gd name="connsiteY2" fmla="*/ 3581399 h 3776859"/>
                  <a:gd name="connsiteX3" fmla="*/ 247651 w 273894"/>
                  <a:gd name="connsiteY3" fmla="*/ 3702843 h 3776859"/>
                  <a:gd name="connsiteX4" fmla="*/ 223839 w 273894"/>
                  <a:gd name="connsiteY4" fmla="*/ 3631404 h 3776859"/>
                  <a:gd name="connsiteX5" fmla="*/ 166689 w 273894"/>
                  <a:gd name="connsiteY5" fmla="*/ 3776661 h 3776859"/>
                  <a:gd name="connsiteX6" fmla="*/ 104776 w 273894"/>
                  <a:gd name="connsiteY6" fmla="*/ 3664743 h 3776859"/>
                  <a:gd name="connsiteX7" fmla="*/ 57151 w 273894"/>
                  <a:gd name="connsiteY7" fmla="*/ 3750467 h 3776859"/>
                  <a:gd name="connsiteX8" fmla="*/ 1 w 273894"/>
                  <a:gd name="connsiteY8" fmla="*/ 3609974 h 3776859"/>
                  <a:gd name="connsiteX9" fmla="*/ 0 w 273894"/>
                  <a:gd name="connsiteY9" fmla="*/ 0 h 3776859"/>
                  <a:gd name="connsiteX0" fmla="*/ 0 w 273894"/>
                  <a:gd name="connsiteY0" fmla="*/ 0 h 3776859"/>
                  <a:gd name="connsiteX1" fmla="*/ 272825 w 273894"/>
                  <a:gd name="connsiteY1" fmla="*/ 0 h 3776859"/>
                  <a:gd name="connsiteX2" fmla="*/ 273845 w 273894"/>
                  <a:gd name="connsiteY2" fmla="*/ 3581399 h 3776859"/>
                  <a:gd name="connsiteX3" fmla="*/ 247651 w 273894"/>
                  <a:gd name="connsiteY3" fmla="*/ 3702843 h 3776859"/>
                  <a:gd name="connsiteX4" fmla="*/ 223839 w 273894"/>
                  <a:gd name="connsiteY4" fmla="*/ 3631404 h 3776859"/>
                  <a:gd name="connsiteX5" fmla="*/ 166689 w 273894"/>
                  <a:gd name="connsiteY5" fmla="*/ 3776661 h 3776859"/>
                  <a:gd name="connsiteX6" fmla="*/ 104776 w 273894"/>
                  <a:gd name="connsiteY6" fmla="*/ 3664743 h 3776859"/>
                  <a:gd name="connsiteX7" fmla="*/ 57151 w 273894"/>
                  <a:gd name="connsiteY7" fmla="*/ 3750467 h 3776859"/>
                  <a:gd name="connsiteX8" fmla="*/ 1 w 273894"/>
                  <a:gd name="connsiteY8" fmla="*/ 3609974 h 3776859"/>
                  <a:gd name="connsiteX9" fmla="*/ 0 w 273894"/>
                  <a:gd name="connsiteY9" fmla="*/ 0 h 3776859"/>
                  <a:gd name="connsiteX0" fmla="*/ 0 w 273845"/>
                  <a:gd name="connsiteY0" fmla="*/ 0 h 3776859"/>
                  <a:gd name="connsiteX1" fmla="*/ 272825 w 273845"/>
                  <a:gd name="connsiteY1" fmla="*/ 0 h 3776859"/>
                  <a:gd name="connsiteX2" fmla="*/ 273845 w 273845"/>
                  <a:gd name="connsiteY2" fmla="*/ 3581399 h 3776859"/>
                  <a:gd name="connsiteX3" fmla="*/ 247651 w 273845"/>
                  <a:gd name="connsiteY3" fmla="*/ 3702843 h 3776859"/>
                  <a:gd name="connsiteX4" fmla="*/ 223839 w 273845"/>
                  <a:gd name="connsiteY4" fmla="*/ 3631404 h 3776859"/>
                  <a:gd name="connsiteX5" fmla="*/ 166689 w 273845"/>
                  <a:gd name="connsiteY5" fmla="*/ 3776661 h 3776859"/>
                  <a:gd name="connsiteX6" fmla="*/ 104776 w 273845"/>
                  <a:gd name="connsiteY6" fmla="*/ 3664743 h 3776859"/>
                  <a:gd name="connsiteX7" fmla="*/ 57151 w 273845"/>
                  <a:gd name="connsiteY7" fmla="*/ 3750467 h 3776859"/>
                  <a:gd name="connsiteX8" fmla="*/ 1 w 273845"/>
                  <a:gd name="connsiteY8" fmla="*/ 3609974 h 3776859"/>
                  <a:gd name="connsiteX9" fmla="*/ 0 w 273845"/>
                  <a:gd name="connsiteY9" fmla="*/ 0 h 3776859"/>
                  <a:gd name="connsiteX0" fmla="*/ 0 w 273845"/>
                  <a:gd name="connsiteY0" fmla="*/ 0 h 3776859"/>
                  <a:gd name="connsiteX1" fmla="*/ 272825 w 273845"/>
                  <a:gd name="connsiteY1" fmla="*/ 0 h 3776859"/>
                  <a:gd name="connsiteX2" fmla="*/ 273845 w 273845"/>
                  <a:gd name="connsiteY2" fmla="*/ 3581399 h 3776859"/>
                  <a:gd name="connsiteX3" fmla="*/ 252414 w 273845"/>
                  <a:gd name="connsiteY3" fmla="*/ 3702843 h 3776859"/>
                  <a:gd name="connsiteX4" fmla="*/ 223839 w 273845"/>
                  <a:gd name="connsiteY4" fmla="*/ 3631404 h 3776859"/>
                  <a:gd name="connsiteX5" fmla="*/ 166689 w 273845"/>
                  <a:gd name="connsiteY5" fmla="*/ 3776661 h 3776859"/>
                  <a:gd name="connsiteX6" fmla="*/ 104776 w 273845"/>
                  <a:gd name="connsiteY6" fmla="*/ 3664743 h 3776859"/>
                  <a:gd name="connsiteX7" fmla="*/ 57151 w 273845"/>
                  <a:gd name="connsiteY7" fmla="*/ 3750467 h 3776859"/>
                  <a:gd name="connsiteX8" fmla="*/ 1 w 273845"/>
                  <a:gd name="connsiteY8" fmla="*/ 3609974 h 3776859"/>
                  <a:gd name="connsiteX9" fmla="*/ 0 w 273845"/>
                  <a:gd name="connsiteY9" fmla="*/ 0 h 3776859"/>
                  <a:gd name="connsiteX0" fmla="*/ 0 w 273845"/>
                  <a:gd name="connsiteY0" fmla="*/ 0 h 3776859"/>
                  <a:gd name="connsiteX1" fmla="*/ 272825 w 273845"/>
                  <a:gd name="connsiteY1" fmla="*/ 0 h 3776859"/>
                  <a:gd name="connsiteX2" fmla="*/ 273845 w 273845"/>
                  <a:gd name="connsiteY2" fmla="*/ 3581399 h 3776859"/>
                  <a:gd name="connsiteX3" fmla="*/ 252414 w 273845"/>
                  <a:gd name="connsiteY3" fmla="*/ 3702843 h 3776859"/>
                  <a:gd name="connsiteX4" fmla="*/ 223839 w 273845"/>
                  <a:gd name="connsiteY4" fmla="*/ 3631404 h 3776859"/>
                  <a:gd name="connsiteX5" fmla="*/ 166689 w 273845"/>
                  <a:gd name="connsiteY5" fmla="*/ 3776661 h 3776859"/>
                  <a:gd name="connsiteX6" fmla="*/ 104776 w 273845"/>
                  <a:gd name="connsiteY6" fmla="*/ 3664743 h 3776859"/>
                  <a:gd name="connsiteX7" fmla="*/ 57151 w 273845"/>
                  <a:gd name="connsiteY7" fmla="*/ 3750467 h 3776859"/>
                  <a:gd name="connsiteX8" fmla="*/ 1 w 273845"/>
                  <a:gd name="connsiteY8" fmla="*/ 3609974 h 3776859"/>
                  <a:gd name="connsiteX9" fmla="*/ 0 w 273845"/>
                  <a:gd name="connsiteY9" fmla="*/ 0 h 3776859"/>
                  <a:gd name="connsiteX0" fmla="*/ 0 w 273845"/>
                  <a:gd name="connsiteY0" fmla="*/ 0 h 3776859"/>
                  <a:gd name="connsiteX1" fmla="*/ 272825 w 273845"/>
                  <a:gd name="connsiteY1" fmla="*/ 0 h 3776859"/>
                  <a:gd name="connsiteX2" fmla="*/ 273845 w 273845"/>
                  <a:gd name="connsiteY2" fmla="*/ 3581399 h 3776859"/>
                  <a:gd name="connsiteX3" fmla="*/ 245270 w 273845"/>
                  <a:gd name="connsiteY3" fmla="*/ 3702843 h 3776859"/>
                  <a:gd name="connsiteX4" fmla="*/ 223839 w 273845"/>
                  <a:gd name="connsiteY4" fmla="*/ 3631404 h 3776859"/>
                  <a:gd name="connsiteX5" fmla="*/ 166689 w 273845"/>
                  <a:gd name="connsiteY5" fmla="*/ 3776661 h 3776859"/>
                  <a:gd name="connsiteX6" fmla="*/ 104776 w 273845"/>
                  <a:gd name="connsiteY6" fmla="*/ 3664743 h 3776859"/>
                  <a:gd name="connsiteX7" fmla="*/ 57151 w 273845"/>
                  <a:gd name="connsiteY7" fmla="*/ 3750467 h 3776859"/>
                  <a:gd name="connsiteX8" fmla="*/ 1 w 273845"/>
                  <a:gd name="connsiteY8" fmla="*/ 3609974 h 3776859"/>
                  <a:gd name="connsiteX9" fmla="*/ 0 w 273845"/>
                  <a:gd name="connsiteY9" fmla="*/ 0 h 3776859"/>
                  <a:gd name="connsiteX0" fmla="*/ 0 w 273845"/>
                  <a:gd name="connsiteY0" fmla="*/ 0 h 3776859"/>
                  <a:gd name="connsiteX1" fmla="*/ 272825 w 273845"/>
                  <a:gd name="connsiteY1" fmla="*/ 0 h 3776859"/>
                  <a:gd name="connsiteX2" fmla="*/ 273845 w 273845"/>
                  <a:gd name="connsiteY2" fmla="*/ 3581399 h 3776859"/>
                  <a:gd name="connsiteX3" fmla="*/ 245270 w 273845"/>
                  <a:gd name="connsiteY3" fmla="*/ 3702843 h 3776859"/>
                  <a:gd name="connsiteX4" fmla="*/ 223839 w 273845"/>
                  <a:gd name="connsiteY4" fmla="*/ 3631404 h 3776859"/>
                  <a:gd name="connsiteX5" fmla="*/ 166689 w 273845"/>
                  <a:gd name="connsiteY5" fmla="*/ 3776661 h 3776859"/>
                  <a:gd name="connsiteX6" fmla="*/ 104776 w 273845"/>
                  <a:gd name="connsiteY6" fmla="*/ 3664743 h 3776859"/>
                  <a:gd name="connsiteX7" fmla="*/ 57151 w 273845"/>
                  <a:gd name="connsiteY7" fmla="*/ 3750467 h 3776859"/>
                  <a:gd name="connsiteX8" fmla="*/ 1 w 273845"/>
                  <a:gd name="connsiteY8" fmla="*/ 3609974 h 3776859"/>
                  <a:gd name="connsiteX9" fmla="*/ 0 w 273845"/>
                  <a:gd name="connsiteY9" fmla="*/ 0 h 3776859"/>
                  <a:gd name="connsiteX0" fmla="*/ 0 w 273845"/>
                  <a:gd name="connsiteY0" fmla="*/ 0 h 3776859"/>
                  <a:gd name="connsiteX1" fmla="*/ 272825 w 273845"/>
                  <a:gd name="connsiteY1" fmla="*/ 0 h 3776859"/>
                  <a:gd name="connsiteX2" fmla="*/ 273845 w 273845"/>
                  <a:gd name="connsiteY2" fmla="*/ 3581399 h 3776859"/>
                  <a:gd name="connsiteX3" fmla="*/ 245270 w 273845"/>
                  <a:gd name="connsiteY3" fmla="*/ 3702843 h 3776859"/>
                  <a:gd name="connsiteX4" fmla="*/ 223839 w 273845"/>
                  <a:gd name="connsiteY4" fmla="*/ 3631404 h 3776859"/>
                  <a:gd name="connsiteX5" fmla="*/ 166689 w 273845"/>
                  <a:gd name="connsiteY5" fmla="*/ 3776661 h 3776859"/>
                  <a:gd name="connsiteX6" fmla="*/ 104776 w 273845"/>
                  <a:gd name="connsiteY6" fmla="*/ 3664743 h 3776859"/>
                  <a:gd name="connsiteX7" fmla="*/ 57151 w 273845"/>
                  <a:gd name="connsiteY7" fmla="*/ 3750467 h 3776859"/>
                  <a:gd name="connsiteX8" fmla="*/ 1 w 273845"/>
                  <a:gd name="connsiteY8" fmla="*/ 3609974 h 3776859"/>
                  <a:gd name="connsiteX9" fmla="*/ 0 w 273845"/>
                  <a:gd name="connsiteY9" fmla="*/ 0 h 3776859"/>
                  <a:gd name="connsiteX0" fmla="*/ 0 w 273845"/>
                  <a:gd name="connsiteY0" fmla="*/ 0 h 3776859"/>
                  <a:gd name="connsiteX1" fmla="*/ 272825 w 273845"/>
                  <a:gd name="connsiteY1" fmla="*/ 0 h 3776859"/>
                  <a:gd name="connsiteX2" fmla="*/ 273845 w 273845"/>
                  <a:gd name="connsiteY2" fmla="*/ 3581399 h 3776859"/>
                  <a:gd name="connsiteX3" fmla="*/ 245270 w 273845"/>
                  <a:gd name="connsiteY3" fmla="*/ 3702843 h 3776859"/>
                  <a:gd name="connsiteX4" fmla="*/ 223839 w 273845"/>
                  <a:gd name="connsiteY4" fmla="*/ 3631404 h 3776859"/>
                  <a:gd name="connsiteX5" fmla="*/ 166689 w 273845"/>
                  <a:gd name="connsiteY5" fmla="*/ 3776661 h 3776859"/>
                  <a:gd name="connsiteX6" fmla="*/ 104776 w 273845"/>
                  <a:gd name="connsiteY6" fmla="*/ 3664743 h 3776859"/>
                  <a:gd name="connsiteX7" fmla="*/ 57151 w 273845"/>
                  <a:gd name="connsiteY7" fmla="*/ 3750467 h 3776859"/>
                  <a:gd name="connsiteX8" fmla="*/ 1 w 273845"/>
                  <a:gd name="connsiteY8" fmla="*/ 3609974 h 3776859"/>
                  <a:gd name="connsiteX9" fmla="*/ 0 w 273845"/>
                  <a:gd name="connsiteY9" fmla="*/ 0 h 3776859"/>
                  <a:gd name="connsiteX0" fmla="*/ 0 w 273845"/>
                  <a:gd name="connsiteY0" fmla="*/ 0 h 3776859"/>
                  <a:gd name="connsiteX1" fmla="*/ 272825 w 273845"/>
                  <a:gd name="connsiteY1" fmla="*/ 0 h 3776859"/>
                  <a:gd name="connsiteX2" fmla="*/ 273845 w 273845"/>
                  <a:gd name="connsiteY2" fmla="*/ 3581399 h 3776859"/>
                  <a:gd name="connsiteX3" fmla="*/ 245270 w 273845"/>
                  <a:gd name="connsiteY3" fmla="*/ 3702843 h 3776859"/>
                  <a:gd name="connsiteX4" fmla="*/ 223839 w 273845"/>
                  <a:gd name="connsiteY4" fmla="*/ 3631404 h 3776859"/>
                  <a:gd name="connsiteX5" fmla="*/ 166689 w 273845"/>
                  <a:gd name="connsiteY5" fmla="*/ 3776661 h 3776859"/>
                  <a:gd name="connsiteX6" fmla="*/ 104776 w 273845"/>
                  <a:gd name="connsiteY6" fmla="*/ 3664743 h 3776859"/>
                  <a:gd name="connsiteX7" fmla="*/ 57151 w 273845"/>
                  <a:gd name="connsiteY7" fmla="*/ 3750467 h 3776859"/>
                  <a:gd name="connsiteX8" fmla="*/ 1 w 273845"/>
                  <a:gd name="connsiteY8" fmla="*/ 3609974 h 3776859"/>
                  <a:gd name="connsiteX9" fmla="*/ 0 w 273845"/>
                  <a:gd name="connsiteY9" fmla="*/ 0 h 3776859"/>
                  <a:gd name="connsiteX0" fmla="*/ 0 w 273845"/>
                  <a:gd name="connsiteY0" fmla="*/ 0 h 3776859"/>
                  <a:gd name="connsiteX1" fmla="*/ 272825 w 273845"/>
                  <a:gd name="connsiteY1" fmla="*/ 0 h 3776859"/>
                  <a:gd name="connsiteX2" fmla="*/ 273845 w 273845"/>
                  <a:gd name="connsiteY2" fmla="*/ 3581399 h 3776859"/>
                  <a:gd name="connsiteX3" fmla="*/ 245270 w 273845"/>
                  <a:gd name="connsiteY3" fmla="*/ 3702843 h 3776859"/>
                  <a:gd name="connsiteX4" fmla="*/ 223839 w 273845"/>
                  <a:gd name="connsiteY4" fmla="*/ 3631404 h 3776859"/>
                  <a:gd name="connsiteX5" fmla="*/ 166689 w 273845"/>
                  <a:gd name="connsiteY5" fmla="*/ 3776661 h 3776859"/>
                  <a:gd name="connsiteX6" fmla="*/ 104776 w 273845"/>
                  <a:gd name="connsiteY6" fmla="*/ 3664743 h 3776859"/>
                  <a:gd name="connsiteX7" fmla="*/ 57151 w 273845"/>
                  <a:gd name="connsiteY7" fmla="*/ 3750467 h 3776859"/>
                  <a:gd name="connsiteX8" fmla="*/ 1 w 273845"/>
                  <a:gd name="connsiteY8" fmla="*/ 3609974 h 3776859"/>
                  <a:gd name="connsiteX9" fmla="*/ 0 w 273845"/>
                  <a:gd name="connsiteY9" fmla="*/ 0 h 3776859"/>
                  <a:gd name="connsiteX0" fmla="*/ 0 w 273845"/>
                  <a:gd name="connsiteY0" fmla="*/ 0 h 3776859"/>
                  <a:gd name="connsiteX1" fmla="*/ 272825 w 273845"/>
                  <a:gd name="connsiteY1" fmla="*/ 0 h 3776859"/>
                  <a:gd name="connsiteX2" fmla="*/ 273845 w 273845"/>
                  <a:gd name="connsiteY2" fmla="*/ 3581399 h 3776859"/>
                  <a:gd name="connsiteX3" fmla="*/ 245270 w 273845"/>
                  <a:gd name="connsiteY3" fmla="*/ 3702843 h 3776859"/>
                  <a:gd name="connsiteX4" fmla="*/ 223839 w 273845"/>
                  <a:gd name="connsiteY4" fmla="*/ 3631404 h 3776859"/>
                  <a:gd name="connsiteX5" fmla="*/ 166689 w 273845"/>
                  <a:gd name="connsiteY5" fmla="*/ 3776661 h 3776859"/>
                  <a:gd name="connsiteX6" fmla="*/ 104776 w 273845"/>
                  <a:gd name="connsiteY6" fmla="*/ 3664743 h 3776859"/>
                  <a:gd name="connsiteX7" fmla="*/ 57151 w 273845"/>
                  <a:gd name="connsiteY7" fmla="*/ 3750467 h 3776859"/>
                  <a:gd name="connsiteX8" fmla="*/ 1 w 273845"/>
                  <a:gd name="connsiteY8" fmla="*/ 3609974 h 3776859"/>
                  <a:gd name="connsiteX9" fmla="*/ 0 w 273845"/>
                  <a:gd name="connsiteY9" fmla="*/ 0 h 3776859"/>
                  <a:gd name="connsiteX0" fmla="*/ 0 w 273845"/>
                  <a:gd name="connsiteY0" fmla="*/ 0 h 3776859"/>
                  <a:gd name="connsiteX1" fmla="*/ 272825 w 273845"/>
                  <a:gd name="connsiteY1" fmla="*/ 0 h 3776859"/>
                  <a:gd name="connsiteX2" fmla="*/ 273845 w 273845"/>
                  <a:gd name="connsiteY2" fmla="*/ 3581399 h 3776859"/>
                  <a:gd name="connsiteX3" fmla="*/ 245270 w 273845"/>
                  <a:gd name="connsiteY3" fmla="*/ 3702843 h 3776859"/>
                  <a:gd name="connsiteX4" fmla="*/ 223839 w 273845"/>
                  <a:gd name="connsiteY4" fmla="*/ 3631404 h 3776859"/>
                  <a:gd name="connsiteX5" fmla="*/ 166689 w 273845"/>
                  <a:gd name="connsiteY5" fmla="*/ 3776661 h 3776859"/>
                  <a:gd name="connsiteX6" fmla="*/ 104776 w 273845"/>
                  <a:gd name="connsiteY6" fmla="*/ 3664743 h 3776859"/>
                  <a:gd name="connsiteX7" fmla="*/ 57151 w 273845"/>
                  <a:gd name="connsiteY7" fmla="*/ 3750467 h 3776859"/>
                  <a:gd name="connsiteX8" fmla="*/ 1 w 273845"/>
                  <a:gd name="connsiteY8" fmla="*/ 3609974 h 3776859"/>
                  <a:gd name="connsiteX9" fmla="*/ 0 w 273845"/>
                  <a:gd name="connsiteY9" fmla="*/ 0 h 37768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3845" h="3776859">
                    <a:moveTo>
                      <a:pt x="0" y="0"/>
                    </a:moveTo>
                    <a:lnTo>
                      <a:pt x="272825" y="0"/>
                    </a:lnTo>
                    <a:lnTo>
                      <a:pt x="273845" y="3581399"/>
                    </a:lnTo>
                    <a:cubicBezTo>
                      <a:pt x="269876" y="3659980"/>
                      <a:pt x="258763" y="3688555"/>
                      <a:pt x="245270" y="3702843"/>
                    </a:cubicBezTo>
                    <a:cubicBezTo>
                      <a:pt x="228204" y="3675061"/>
                      <a:pt x="236936" y="3619101"/>
                      <a:pt x="223839" y="3631404"/>
                    </a:cubicBezTo>
                    <a:cubicBezTo>
                      <a:pt x="210742" y="3643707"/>
                      <a:pt x="186533" y="3771105"/>
                      <a:pt x="166689" y="3776661"/>
                    </a:cubicBezTo>
                    <a:cubicBezTo>
                      <a:pt x="146845" y="3782217"/>
                      <a:pt x="123032" y="3669109"/>
                      <a:pt x="104776" y="3664743"/>
                    </a:cubicBezTo>
                    <a:cubicBezTo>
                      <a:pt x="86520" y="3660377"/>
                      <a:pt x="74614" y="3759595"/>
                      <a:pt x="57151" y="3750467"/>
                    </a:cubicBezTo>
                    <a:cubicBezTo>
                      <a:pt x="28576" y="3725068"/>
                      <a:pt x="9527" y="3661568"/>
                      <a:pt x="1" y="3609974"/>
                    </a:cubicBezTo>
                    <a:cubicBezTo>
                      <a:pt x="1" y="2406649"/>
                      <a:pt x="0" y="1203325"/>
                      <a:pt x="0" y="0"/>
                    </a:cubicBezTo>
                    <a:close/>
                  </a:path>
                </a:pathLst>
              </a:custGeom>
              <a:gradFill flip="none" rotWithShape="1">
                <a:gsLst>
                  <a:gs pos="83000">
                    <a:schemeClr val="tx2"/>
                  </a:gs>
                  <a:gs pos="82000">
                    <a:schemeClr val="tx2"/>
                  </a:gs>
                  <a:gs pos="34000">
                    <a:schemeClr val="tx2">
                      <a:lumMod val="75000"/>
                    </a:schemeClr>
                  </a:gs>
                  <a:gs pos="0">
                    <a:schemeClr val="tx2"/>
                  </a:gs>
                  <a:gs pos="38000">
                    <a:schemeClr val="tx2"/>
                  </a:gs>
                  <a:gs pos="100000">
                    <a:schemeClr val="tx2"/>
                  </a:gs>
                </a:gsLst>
                <a:lin ang="0" scaled="1"/>
                <a:tileRect/>
              </a:gra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4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Rectangle 23"/>
              <p:cNvSpPr/>
              <p:nvPr/>
            </p:nvSpPr>
            <p:spPr>
              <a:xfrm>
                <a:off x="1374774" y="1417118"/>
                <a:ext cx="272825" cy="590550"/>
              </a:xfrm>
              <a:prstGeom prst="rect">
                <a:avLst/>
              </a:prstGeom>
              <a:gradFill flip="none" rotWithShape="1">
                <a:gsLst>
                  <a:gs pos="0">
                    <a:schemeClr val="bg1">
                      <a:lumMod val="75000"/>
                    </a:schemeClr>
                  </a:gs>
                  <a:gs pos="27000">
                    <a:srgbClr val="F2F2F2">
                      <a:lumMod val="0"/>
                      <a:lumOff val="100000"/>
                    </a:srgbClr>
                  </a:gs>
                  <a:gs pos="100000">
                    <a:schemeClr val="bg1">
                      <a:lumMod val="50000"/>
                    </a:schemeClr>
                  </a:gs>
                </a:gsLst>
                <a:lin ang="10800000" scaled="1"/>
                <a:tileRect/>
              </a:gra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4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Rectangle 24"/>
              <p:cNvSpPr/>
              <p:nvPr/>
            </p:nvSpPr>
            <p:spPr>
              <a:xfrm>
                <a:off x="1404710" y="1213680"/>
                <a:ext cx="212954" cy="203438"/>
              </a:xfrm>
              <a:prstGeom prst="rect">
                <a:avLst/>
              </a:prstGeom>
              <a:solidFill>
                <a:schemeClr val="tx2"/>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4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Freeform 25"/>
              <p:cNvSpPr/>
              <p:nvPr/>
            </p:nvSpPr>
            <p:spPr>
              <a:xfrm rot="5400000">
                <a:off x="1396885" y="6250198"/>
                <a:ext cx="228600" cy="73152"/>
              </a:xfrm>
              <a:custGeom>
                <a:avLst/>
                <a:gdLst>
                  <a:gd name="connsiteX0" fmla="*/ 0 w 226544"/>
                  <a:gd name="connsiteY0" fmla="*/ 35306 h 70612"/>
                  <a:gd name="connsiteX1" fmla="*/ 27685 w 226544"/>
                  <a:gd name="connsiteY1" fmla="*/ 0 h 70612"/>
                  <a:gd name="connsiteX2" fmla="*/ 226544 w 226544"/>
                  <a:gd name="connsiteY2" fmla="*/ 35306 h 70612"/>
                  <a:gd name="connsiteX3" fmla="*/ 27685 w 226544"/>
                  <a:gd name="connsiteY3" fmla="*/ 70612 h 70612"/>
                  <a:gd name="connsiteX0" fmla="*/ 0 w 226544"/>
                  <a:gd name="connsiteY0" fmla="*/ 35306 h 70612"/>
                  <a:gd name="connsiteX1" fmla="*/ 27685 w 226544"/>
                  <a:gd name="connsiteY1" fmla="*/ 0 h 70612"/>
                  <a:gd name="connsiteX2" fmla="*/ 226544 w 226544"/>
                  <a:gd name="connsiteY2" fmla="*/ 35306 h 70612"/>
                  <a:gd name="connsiteX3" fmla="*/ 27685 w 226544"/>
                  <a:gd name="connsiteY3" fmla="*/ 70612 h 70612"/>
                  <a:gd name="connsiteX4" fmla="*/ 0 w 226544"/>
                  <a:gd name="connsiteY4" fmla="*/ 35306 h 70612"/>
                  <a:gd name="connsiteX0" fmla="*/ 0 w 226544"/>
                  <a:gd name="connsiteY0" fmla="*/ 35306 h 70612"/>
                  <a:gd name="connsiteX1" fmla="*/ 27685 w 226544"/>
                  <a:gd name="connsiteY1" fmla="*/ 0 h 70612"/>
                  <a:gd name="connsiteX2" fmla="*/ 226544 w 226544"/>
                  <a:gd name="connsiteY2" fmla="*/ 35306 h 70612"/>
                  <a:gd name="connsiteX3" fmla="*/ 27685 w 226544"/>
                  <a:gd name="connsiteY3" fmla="*/ 70612 h 70612"/>
                  <a:gd name="connsiteX4" fmla="*/ 0 w 226544"/>
                  <a:gd name="connsiteY4" fmla="*/ 35306 h 70612"/>
                  <a:gd name="connsiteX0" fmla="*/ 0 w 226544"/>
                  <a:gd name="connsiteY0" fmla="*/ 35306 h 70612"/>
                  <a:gd name="connsiteX1" fmla="*/ 27685 w 226544"/>
                  <a:gd name="connsiteY1" fmla="*/ 0 h 70612"/>
                  <a:gd name="connsiteX2" fmla="*/ 226544 w 226544"/>
                  <a:gd name="connsiteY2" fmla="*/ 35306 h 70612"/>
                  <a:gd name="connsiteX3" fmla="*/ 27685 w 226544"/>
                  <a:gd name="connsiteY3" fmla="*/ 70612 h 70612"/>
                  <a:gd name="connsiteX4" fmla="*/ 0 w 226544"/>
                  <a:gd name="connsiteY4" fmla="*/ 35306 h 70612"/>
                  <a:gd name="connsiteX0" fmla="*/ 0 w 226544"/>
                  <a:gd name="connsiteY0" fmla="*/ 35306 h 70612"/>
                  <a:gd name="connsiteX1" fmla="*/ 27685 w 226544"/>
                  <a:gd name="connsiteY1" fmla="*/ 0 h 70612"/>
                  <a:gd name="connsiteX2" fmla="*/ 226544 w 226544"/>
                  <a:gd name="connsiteY2" fmla="*/ 35306 h 70612"/>
                  <a:gd name="connsiteX3" fmla="*/ 27685 w 226544"/>
                  <a:gd name="connsiteY3" fmla="*/ 70612 h 70612"/>
                  <a:gd name="connsiteX4" fmla="*/ 0 w 226544"/>
                  <a:gd name="connsiteY4" fmla="*/ 35306 h 70612"/>
                  <a:gd name="connsiteX0" fmla="*/ 0 w 226544"/>
                  <a:gd name="connsiteY0" fmla="*/ 35306 h 70612"/>
                  <a:gd name="connsiteX1" fmla="*/ 27685 w 226544"/>
                  <a:gd name="connsiteY1" fmla="*/ 0 h 70612"/>
                  <a:gd name="connsiteX2" fmla="*/ 226544 w 226544"/>
                  <a:gd name="connsiteY2" fmla="*/ 35306 h 70612"/>
                  <a:gd name="connsiteX3" fmla="*/ 27685 w 226544"/>
                  <a:gd name="connsiteY3" fmla="*/ 70612 h 70612"/>
                  <a:gd name="connsiteX4" fmla="*/ 0 w 226544"/>
                  <a:gd name="connsiteY4" fmla="*/ 35306 h 70612"/>
                  <a:gd name="connsiteX0" fmla="*/ 0 w 226544"/>
                  <a:gd name="connsiteY0" fmla="*/ 35306 h 70612"/>
                  <a:gd name="connsiteX1" fmla="*/ 27685 w 226544"/>
                  <a:gd name="connsiteY1" fmla="*/ 0 h 70612"/>
                  <a:gd name="connsiteX2" fmla="*/ 226544 w 226544"/>
                  <a:gd name="connsiteY2" fmla="*/ 35306 h 70612"/>
                  <a:gd name="connsiteX3" fmla="*/ 27685 w 226544"/>
                  <a:gd name="connsiteY3" fmla="*/ 70612 h 70612"/>
                  <a:gd name="connsiteX4" fmla="*/ 0 w 226544"/>
                  <a:gd name="connsiteY4" fmla="*/ 35306 h 70612"/>
                  <a:gd name="connsiteX0" fmla="*/ 0 w 226544"/>
                  <a:gd name="connsiteY0" fmla="*/ 35306 h 70612"/>
                  <a:gd name="connsiteX1" fmla="*/ 27685 w 226544"/>
                  <a:gd name="connsiteY1" fmla="*/ 0 h 70612"/>
                  <a:gd name="connsiteX2" fmla="*/ 226544 w 226544"/>
                  <a:gd name="connsiteY2" fmla="*/ 35306 h 70612"/>
                  <a:gd name="connsiteX3" fmla="*/ 27685 w 226544"/>
                  <a:gd name="connsiteY3" fmla="*/ 70612 h 70612"/>
                  <a:gd name="connsiteX4" fmla="*/ 0 w 226544"/>
                  <a:gd name="connsiteY4" fmla="*/ 35306 h 70612"/>
                  <a:gd name="connsiteX0" fmla="*/ 0 w 226544"/>
                  <a:gd name="connsiteY0" fmla="*/ 35306 h 70612"/>
                  <a:gd name="connsiteX1" fmla="*/ 27685 w 226544"/>
                  <a:gd name="connsiteY1" fmla="*/ 0 h 70612"/>
                  <a:gd name="connsiteX2" fmla="*/ 226544 w 226544"/>
                  <a:gd name="connsiteY2" fmla="*/ 35306 h 70612"/>
                  <a:gd name="connsiteX3" fmla="*/ 27685 w 226544"/>
                  <a:gd name="connsiteY3" fmla="*/ 70612 h 70612"/>
                  <a:gd name="connsiteX4" fmla="*/ 0 w 226544"/>
                  <a:gd name="connsiteY4" fmla="*/ 35306 h 70612"/>
                  <a:gd name="connsiteX0" fmla="*/ 0 w 226544"/>
                  <a:gd name="connsiteY0" fmla="*/ 35306 h 70612"/>
                  <a:gd name="connsiteX1" fmla="*/ 27685 w 226544"/>
                  <a:gd name="connsiteY1" fmla="*/ 0 h 70612"/>
                  <a:gd name="connsiteX2" fmla="*/ 226544 w 226544"/>
                  <a:gd name="connsiteY2" fmla="*/ 35306 h 70612"/>
                  <a:gd name="connsiteX3" fmla="*/ 27685 w 226544"/>
                  <a:gd name="connsiteY3" fmla="*/ 70612 h 70612"/>
                  <a:gd name="connsiteX4" fmla="*/ 0 w 226544"/>
                  <a:gd name="connsiteY4" fmla="*/ 35306 h 706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6544" h="70612">
                    <a:moveTo>
                      <a:pt x="0" y="35306"/>
                    </a:moveTo>
                    <a:cubicBezTo>
                      <a:pt x="1521" y="15316"/>
                      <a:pt x="12805" y="4576"/>
                      <a:pt x="27685" y="0"/>
                    </a:cubicBezTo>
                    <a:lnTo>
                      <a:pt x="226544" y="35306"/>
                    </a:lnTo>
                    <a:lnTo>
                      <a:pt x="27685" y="70612"/>
                    </a:lnTo>
                    <a:cubicBezTo>
                      <a:pt x="11264" y="65009"/>
                      <a:pt x="1007" y="52726"/>
                      <a:pt x="0" y="35306"/>
                    </a:cubicBezTo>
                    <a:close/>
                  </a:path>
                </a:pathLst>
              </a:custGeom>
              <a:solidFill>
                <a:srgbClr val="4C504C"/>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400">
                  <a:latin typeface="Arial" panose="020B0604020202020204" pitchFamily="34" charset="0"/>
                  <a:ea typeface="微软雅黑" panose="020B0503020204020204" pitchFamily="34" charset="-122"/>
                  <a:cs typeface="+mn-ea"/>
                  <a:sym typeface="Arial" panose="020B0604020202020204" pitchFamily="34" charset="0"/>
                </a:endParaRPr>
              </a:p>
            </p:txBody>
          </p:sp>
          <p:cxnSp>
            <p:nvCxnSpPr>
              <p:cNvPr id="27" name="Straight Connector 26"/>
              <p:cNvCxnSpPr/>
              <p:nvPr/>
            </p:nvCxnSpPr>
            <p:spPr>
              <a:xfrm>
                <a:off x="1374774" y="1486648"/>
                <a:ext cx="274320" cy="0"/>
              </a:xfrm>
              <a:prstGeom prst="line">
                <a:avLst/>
              </a:prstGeom>
              <a:ln>
                <a:solidFill>
                  <a:schemeClr val="bg1">
                    <a:lumMod val="65000"/>
                  </a:schemeClr>
                </a:solidFill>
              </a:ln>
              <a:effectLst/>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a:off x="1374774" y="1562425"/>
                <a:ext cx="274320" cy="0"/>
              </a:xfrm>
              <a:prstGeom prst="line">
                <a:avLst/>
              </a:prstGeom>
              <a:ln>
                <a:solidFill>
                  <a:schemeClr val="bg1">
                    <a:lumMod val="65000"/>
                  </a:schemeClr>
                </a:solidFill>
              </a:ln>
              <a:effectLst/>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1374774" y="1638202"/>
                <a:ext cx="274320" cy="0"/>
              </a:xfrm>
              <a:prstGeom prst="line">
                <a:avLst/>
              </a:prstGeom>
              <a:ln>
                <a:solidFill>
                  <a:schemeClr val="bg1">
                    <a:lumMod val="65000"/>
                  </a:schemeClr>
                </a:solidFill>
              </a:ln>
              <a:effectLst/>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1374774" y="1713979"/>
                <a:ext cx="274320" cy="0"/>
              </a:xfrm>
              <a:prstGeom prst="line">
                <a:avLst/>
              </a:prstGeom>
              <a:ln>
                <a:solidFill>
                  <a:schemeClr val="bg1">
                    <a:lumMod val="65000"/>
                  </a:schemeClr>
                </a:solidFill>
              </a:ln>
              <a:effectLst/>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a:off x="1374774" y="1789756"/>
                <a:ext cx="274320" cy="0"/>
              </a:xfrm>
              <a:prstGeom prst="line">
                <a:avLst/>
              </a:prstGeom>
              <a:ln>
                <a:solidFill>
                  <a:schemeClr val="bg1">
                    <a:lumMod val="65000"/>
                  </a:schemeClr>
                </a:solidFill>
              </a:ln>
              <a:effectLst/>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1374774" y="1865533"/>
                <a:ext cx="274320" cy="0"/>
              </a:xfrm>
              <a:prstGeom prst="line">
                <a:avLst/>
              </a:prstGeom>
              <a:ln>
                <a:solidFill>
                  <a:schemeClr val="bg1">
                    <a:lumMod val="65000"/>
                  </a:schemeClr>
                </a:solidFill>
              </a:ln>
              <a:effectLst/>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1374774" y="1941308"/>
                <a:ext cx="274320" cy="0"/>
              </a:xfrm>
              <a:prstGeom prst="line">
                <a:avLst/>
              </a:prstGeom>
              <a:ln>
                <a:solidFill>
                  <a:schemeClr val="bg1">
                    <a:lumMod val="65000"/>
                  </a:schemeClr>
                </a:solidFill>
              </a:ln>
              <a:effectLst/>
            </p:spPr>
            <p:style>
              <a:lnRef idx="1">
                <a:schemeClr val="accent1"/>
              </a:lnRef>
              <a:fillRef idx="0">
                <a:schemeClr val="accent1"/>
              </a:fillRef>
              <a:effectRef idx="0">
                <a:schemeClr val="accent1"/>
              </a:effectRef>
              <a:fontRef idx="minor">
                <a:schemeClr val="tx1"/>
              </a:fontRef>
            </p:style>
          </p:cxnSp>
        </p:grpSp>
        <p:sp>
          <p:nvSpPr>
            <p:cNvPr id="6" name="Trapezoid 5"/>
            <p:cNvSpPr/>
            <p:nvPr/>
          </p:nvSpPr>
          <p:spPr>
            <a:xfrm rot="16200000">
              <a:off x="1594832" y="5341831"/>
              <a:ext cx="695326" cy="59529"/>
            </a:xfrm>
            <a:prstGeom prst="trapezoid">
              <a:avLst>
                <a:gd name="adj" fmla="val 69837"/>
              </a:avLst>
            </a:prstGeom>
            <a:solidFill>
              <a:schemeClr val="accent2">
                <a:lumMod val="50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4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 name="Trapezoid 6"/>
            <p:cNvSpPr/>
            <p:nvPr/>
          </p:nvSpPr>
          <p:spPr>
            <a:xfrm rot="16200000">
              <a:off x="1594832" y="4439533"/>
              <a:ext cx="695326" cy="59529"/>
            </a:xfrm>
            <a:prstGeom prst="trapezoid">
              <a:avLst>
                <a:gd name="adj" fmla="val 69837"/>
              </a:avLst>
            </a:prstGeom>
            <a:solidFill>
              <a:schemeClr val="accent5">
                <a:lumMod val="50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4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 name="Trapezoid 7"/>
            <p:cNvSpPr/>
            <p:nvPr/>
          </p:nvSpPr>
          <p:spPr>
            <a:xfrm rot="16200000">
              <a:off x="1594832" y="3537234"/>
              <a:ext cx="695326" cy="59529"/>
            </a:xfrm>
            <a:prstGeom prst="trapezoid">
              <a:avLst>
                <a:gd name="adj" fmla="val 69837"/>
              </a:avLst>
            </a:prstGeom>
            <a:solidFill>
              <a:schemeClr val="accent4">
                <a:lumMod val="50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4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Trapezoid 8"/>
            <p:cNvSpPr/>
            <p:nvPr/>
          </p:nvSpPr>
          <p:spPr>
            <a:xfrm rot="16200000">
              <a:off x="1594832" y="2634935"/>
              <a:ext cx="695326" cy="59529"/>
            </a:xfrm>
            <a:prstGeom prst="trapezoid">
              <a:avLst>
                <a:gd name="adj" fmla="val 69837"/>
              </a:avLst>
            </a:prstGeom>
            <a:solidFill>
              <a:schemeClr val="accent3">
                <a:lumMod val="50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4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 name="Pentagon 9"/>
            <p:cNvSpPr/>
            <p:nvPr/>
          </p:nvSpPr>
          <p:spPr>
            <a:xfrm>
              <a:off x="1912729" y="2359899"/>
              <a:ext cx="3510756" cy="607219"/>
            </a:xfrm>
            <a:prstGeom prst="homePlate">
              <a:avLst>
                <a:gd name="adj" fmla="val 36274"/>
              </a:avLst>
            </a:prstGeom>
            <a:solidFill>
              <a:schemeClr val="accent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4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 name="Pentagon 10"/>
            <p:cNvSpPr/>
            <p:nvPr/>
          </p:nvSpPr>
          <p:spPr>
            <a:xfrm>
              <a:off x="1912729" y="3262198"/>
              <a:ext cx="3510756" cy="607219"/>
            </a:xfrm>
            <a:prstGeom prst="homePlate">
              <a:avLst>
                <a:gd name="adj" fmla="val 36274"/>
              </a:avLst>
            </a:prstGeom>
            <a:solidFill>
              <a:schemeClr val="accent2"/>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4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Pentagon 11"/>
            <p:cNvSpPr/>
            <p:nvPr/>
          </p:nvSpPr>
          <p:spPr>
            <a:xfrm>
              <a:off x="1912729" y="4164497"/>
              <a:ext cx="3510756" cy="607219"/>
            </a:xfrm>
            <a:prstGeom prst="homePlate">
              <a:avLst>
                <a:gd name="adj" fmla="val 36274"/>
              </a:avLst>
            </a:prstGeom>
            <a:solidFill>
              <a:schemeClr val="accent3"/>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4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 name="Pentagon 12"/>
            <p:cNvSpPr/>
            <p:nvPr/>
          </p:nvSpPr>
          <p:spPr>
            <a:xfrm>
              <a:off x="1912729" y="5066795"/>
              <a:ext cx="3510756" cy="607219"/>
            </a:xfrm>
            <a:prstGeom prst="homePlate">
              <a:avLst>
                <a:gd name="adj" fmla="val 36274"/>
              </a:avLst>
            </a:prstGeom>
            <a:solidFill>
              <a:schemeClr val="accent4"/>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4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Rectangle 33"/>
            <p:cNvSpPr/>
            <p:nvPr/>
          </p:nvSpPr>
          <p:spPr>
            <a:xfrm>
              <a:off x="2679704" y="2509740"/>
              <a:ext cx="2330568" cy="351177"/>
            </a:xfrm>
            <a:prstGeom prst="rect">
              <a:avLst/>
            </a:prstGeom>
          </p:spPr>
          <p:txBody>
            <a:bodyPr wrap="square">
              <a:spAutoFit/>
            </a:bodyPr>
            <a:lstStyle/>
            <a:p>
              <a:pPr algn="ctr">
                <a:lnSpc>
                  <a:spcPct val="120000"/>
                </a:lnSpc>
              </a:pPr>
              <a:r>
                <a:rPr lang="zh-CN" altLang="en-US" sz="140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r>
                <a:rPr lang="en-GB" sz="140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 </a:t>
              </a:r>
              <a:endParaRPr lang="en-GB" sz="14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TextBox 38"/>
            <p:cNvSpPr txBox="1"/>
            <p:nvPr/>
          </p:nvSpPr>
          <p:spPr>
            <a:xfrm>
              <a:off x="1944843" y="2478964"/>
              <a:ext cx="303613" cy="349601"/>
            </a:xfrm>
            <a:prstGeom prst="rect">
              <a:avLst/>
            </a:prstGeom>
            <a:noFill/>
            <a:effectLst/>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20000"/>
                </a:lnSpc>
              </a:pPr>
              <a:r>
                <a:rPr lang="en-US" sz="1400"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1</a:t>
              </a:r>
            </a:p>
          </p:txBody>
        </p:sp>
        <p:sp>
          <p:nvSpPr>
            <p:cNvPr id="36" name="TextBox 191"/>
            <p:cNvSpPr txBox="1"/>
            <p:nvPr/>
          </p:nvSpPr>
          <p:spPr>
            <a:xfrm>
              <a:off x="1944843" y="3381429"/>
              <a:ext cx="303613" cy="349601"/>
            </a:xfrm>
            <a:prstGeom prst="rect">
              <a:avLst/>
            </a:prstGeom>
            <a:noFill/>
            <a:effectLst/>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20000"/>
                </a:lnSpc>
              </a:pPr>
              <a:r>
                <a:rPr lang="en-US" sz="1400" b="1">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2</a:t>
              </a:r>
            </a:p>
          </p:txBody>
        </p:sp>
        <p:sp>
          <p:nvSpPr>
            <p:cNvPr id="37" name="TextBox 192"/>
            <p:cNvSpPr txBox="1"/>
            <p:nvPr/>
          </p:nvSpPr>
          <p:spPr>
            <a:xfrm>
              <a:off x="1944843" y="4283895"/>
              <a:ext cx="303613" cy="349601"/>
            </a:xfrm>
            <a:prstGeom prst="rect">
              <a:avLst/>
            </a:prstGeom>
            <a:noFill/>
            <a:effectLst/>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20000"/>
                </a:lnSpc>
              </a:pPr>
              <a:r>
                <a:rPr lang="en-US" sz="1400" b="1">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3</a:t>
              </a:r>
            </a:p>
          </p:txBody>
        </p:sp>
        <p:sp>
          <p:nvSpPr>
            <p:cNvPr id="38" name="TextBox 193"/>
            <p:cNvSpPr txBox="1"/>
            <p:nvPr/>
          </p:nvSpPr>
          <p:spPr>
            <a:xfrm>
              <a:off x="1944843" y="5186362"/>
              <a:ext cx="303613" cy="349601"/>
            </a:xfrm>
            <a:prstGeom prst="rect">
              <a:avLst/>
            </a:prstGeom>
            <a:noFill/>
            <a:effectLst/>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20000"/>
                </a:lnSpc>
              </a:pPr>
              <a:r>
                <a:rPr lang="en-US" sz="1400" b="1">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4</a:t>
              </a:r>
            </a:p>
          </p:txBody>
        </p:sp>
        <p:sp>
          <p:nvSpPr>
            <p:cNvPr id="39" name="Rectangle 38"/>
            <p:cNvSpPr/>
            <p:nvPr/>
          </p:nvSpPr>
          <p:spPr>
            <a:xfrm>
              <a:off x="2679704" y="3412206"/>
              <a:ext cx="2330568" cy="351177"/>
            </a:xfrm>
            <a:prstGeom prst="rect">
              <a:avLst/>
            </a:prstGeom>
          </p:spPr>
          <p:txBody>
            <a:bodyPr wrap="square">
              <a:spAutoFit/>
            </a:bodyPr>
            <a:lstStyle/>
            <a:p>
              <a:pPr algn="ctr">
                <a:lnSpc>
                  <a:spcPct val="120000"/>
                </a:lnSpc>
              </a:pPr>
              <a:r>
                <a:rPr lang="zh-CN" altLang="en-US" sz="140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r>
                <a:rPr lang="en-GB" sz="140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 </a:t>
              </a:r>
              <a:endParaRPr lang="en-GB" sz="14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Rectangle 39"/>
            <p:cNvSpPr/>
            <p:nvPr/>
          </p:nvSpPr>
          <p:spPr>
            <a:xfrm>
              <a:off x="2679704" y="4314672"/>
              <a:ext cx="2330568" cy="351177"/>
            </a:xfrm>
            <a:prstGeom prst="rect">
              <a:avLst/>
            </a:prstGeom>
          </p:spPr>
          <p:txBody>
            <a:bodyPr wrap="square">
              <a:spAutoFit/>
            </a:bodyPr>
            <a:lstStyle/>
            <a:p>
              <a:pPr algn="ctr">
                <a:lnSpc>
                  <a:spcPct val="120000"/>
                </a:lnSpc>
              </a:pPr>
              <a:r>
                <a:rPr lang="zh-CN" altLang="en-US" sz="140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r>
                <a:rPr lang="en-GB" sz="140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 </a:t>
              </a:r>
              <a:endParaRPr lang="en-GB" sz="14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 name="Rectangle 40"/>
            <p:cNvSpPr/>
            <p:nvPr/>
          </p:nvSpPr>
          <p:spPr>
            <a:xfrm>
              <a:off x="2679704" y="5214753"/>
              <a:ext cx="2330568" cy="351177"/>
            </a:xfrm>
            <a:prstGeom prst="rect">
              <a:avLst/>
            </a:prstGeom>
          </p:spPr>
          <p:txBody>
            <a:bodyPr wrap="square">
              <a:spAutoFit/>
            </a:bodyPr>
            <a:lstStyle/>
            <a:p>
              <a:pPr algn="ctr">
                <a:lnSpc>
                  <a:spcPct val="120000"/>
                </a:lnSpc>
              </a:pPr>
              <a:r>
                <a:rPr lang="zh-CN" altLang="en-US" sz="140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r>
                <a:rPr lang="en-GB" sz="140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 </a:t>
              </a:r>
              <a:endParaRPr lang="en-GB" sz="14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43" name="TextBox 42"/>
          <p:cNvSpPr txBox="1"/>
          <p:nvPr/>
        </p:nvSpPr>
        <p:spPr>
          <a:xfrm>
            <a:off x="5868972" y="2011869"/>
            <a:ext cx="1441420" cy="328551"/>
          </a:xfrm>
          <a:prstGeom prst="rect">
            <a:avLst/>
          </a:prstGeom>
          <a:noFill/>
        </p:spPr>
        <p:txBody>
          <a:bodyPr wrap="none" rtlCol="0">
            <a:spAutoFit/>
          </a:bodyPr>
          <a:lstStyle/>
          <a:p>
            <a:pPr algn="just">
              <a:lnSpc>
                <a:spcPct val="120000"/>
              </a:lnSpc>
            </a:pPr>
            <a:r>
              <a:rPr lang="zh-CN" altLang="en-US" sz="140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GB" altLang="zh-CN" sz="14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4" name="Rectangle 43"/>
          <p:cNvSpPr/>
          <p:nvPr/>
        </p:nvSpPr>
        <p:spPr>
          <a:xfrm>
            <a:off x="5868972" y="2354521"/>
            <a:ext cx="4377747" cy="387798"/>
          </a:xfrm>
          <a:prstGeom prst="rect">
            <a:avLst/>
          </a:prstGeom>
        </p:spPr>
        <p:txBody>
          <a:bodyPr wrap="square">
            <a:spAutoFit/>
          </a:bodyPr>
          <a:lstStyle/>
          <a:p>
            <a:pPr algn="just">
              <a:lnSpc>
                <a:spcPct val="120000"/>
              </a:lnSpc>
            </a:pPr>
            <a:r>
              <a:rPr lang="en-US" altLang="zh-CN" sz="800"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r>
              <a:rPr lang="zh-CN" altLang="en-US" sz="800"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a:t>
            </a:r>
            <a:endParaRPr lang="en-GB" sz="8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5" name="Donut 44"/>
          <p:cNvSpPr/>
          <p:nvPr/>
        </p:nvSpPr>
        <p:spPr>
          <a:xfrm>
            <a:off x="5937233" y="3301776"/>
            <a:ext cx="724494" cy="724494"/>
          </a:xfrm>
          <a:prstGeom prst="donut">
            <a:avLst>
              <a:gd name="adj" fmla="val 6804"/>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49">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6" name="Freeform 45"/>
          <p:cNvSpPr>
            <a:spLocks noEditPoints="1"/>
          </p:cNvSpPr>
          <p:nvPr/>
        </p:nvSpPr>
        <p:spPr bwMode="auto">
          <a:xfrm>
            <a:off x="6142990" y="3499217"/>
            <a:ext cx="312978" cy="329611"/>
          </a:xfrm>
          <a:custGeom>
            <a:avLst/>
            <a:gdLst>
              <a:gd name="T0" fmla="*/ 20 w 96"/>
              <a:gd name="T1" fmla="*/ 86 h 101"/>
              <a:gd name="T2" fmla="*/ 7 w 96"/>
              <a:gd name="T3" fmla="*/ 58 h 101"/>
              <a:gd name="T4" fmla="*/ 18 w 96"/>
              <a:gd name="T5" fmla="*/ 29 h 101"/>
              <a:gd name="T6" fmla="*/ 42 w 96"/>
              <a:gd name="T7" fmla="*/ 17 h 101"/>
              <a:gd name="T8" fmla="*/ 41 w 96"/>
              <a:gd name="T9" fmla="*/ 9 h 101"/>
              <a:gd name="T10" fmla="*/ 36 w 96"/>
              <a:gd name="T11" fmla="*/ 10 h 101"/>
              <a:gd name="T12" fmla="*/ 35 w 96"/>
              <a:gd name="T13" fmla="*/ 5 h 101"/>
              <a:gd name="T14" fmla="*/ 48 w 96"/>
              <a:gd name="T15" fmla="*/ 3 h 101"/>
              <a:gd name="T16" fmla="*/ 49 w 96"/>
              <a:gd name="T17" fmla="*/ 8 h 101"/>
              <a:gd name="T18" fmla="*/ 44 w 96"/>
              <a:gd name="T19" fmla="*/ 9 h 101"/>
              <a:gd name="T20" fmla="*/ 46 w 96"/>
              <a:gd name="T21" fmla="*/ 16 h 101"/>
              <a:gd name="T22" fmla="*/ 74 w 96"/>
              <a:gd name="T23" fmla="*/ 27 h 101"/>
              <a:gd name="T24" fmla="*/ 87 w 96"/>
              <a:gd name="T25" fmla="*/ 54 h 101"/>
              <a:gd name="T26" fmla="*/ 77 w 96"/>
              <a:gd name="T27" fmla="*/ 83 h 101"/>
              <a:gd name="T28" fmla="*/ 75 w 96"/>
              <a:gd name="T29" fmla="*/ 85 h 101"/>
              <a:gd name="T30" fmla="*/ 79 w 96"/>
              <a:gd name="T31" fmla="*/ 101 h 101"/>
              <a:gd name="T32" fmla="*/ 74 w 96"/>
              <a:gd name="T33" fmla="*/ 101 h 101"/>
              <a:gd name="T34" fmla="*/ 63 w 96"/>
              <a:gd name="T35" fmla="*/ 93 h 101"/>
              <a:gd name="T36" fmla="*/ 49 w 96"/>
              <a:gd name="T37" fmla="*/ 96 h 101"/>
              <a:gd name="T38" fmla="*/ 32 w 96"/>
              <a:gd name="T39" fmla="*/ 93 h 101"/>
              <a:gd name="T40" fmla="*/ 22 w 96"/>
              <a:gd name="T41" fmla="*/ 101 h 101"/>
              <a:gd name="T42" fmla="*/ 17 w 96"/>
              <a:gd name="T43" fmla="*/ 101 h 101"/>
              <a:gd name="T44" fmla="*/ 21 w 96"/>
              <a:gd name="T45" fmla="*/ 86 h 101"/>
              <a:gd name="T46" fmla="*/ 20 w 96"/>
              <a:gd name="T47" fmla="*/ 86 h 101"/>
              <a:gd name="T48" fmla="*/ 82 w 96"/>
              <a:gd name="T49" fmla="*/ 6 h 101"/>
              <a:gd name="T50" fmla="*/ 60 w 96"/>
              <a:gd name="T51" fmla="*/ 11 h 101"/>
              <a:gd name="T52" fmla="*/ 92 w 96"/>
              <a:gd name="T53" fmla="*/ 31 h 101"/>
              <a:gd name="T54" fmla="*/ 88 w 96"/>
              <a:gd name="T55" fmla="*/ 9 h 101"/>
              <a:gd name="T56" fmla="*/ 92 w 96"/>
              <a:gd name="T57" fmla="*/ 3 h 101"/>
              <a:gd name="T58" fmla="*/ 86 w 96"/>
              <a:gd name="T59" fmla="*/ 0 h 101"/>
              <a:gd name="T60" fmla="*/ 82 w 96"/>
              <a:gd name="T61" fmla="*/ 6 h 101"/>
              <a:gd name="T62" fmla="*/ 14 w 96"/>
              <a:gd name="T63" fmla="*/ 6 h 101"/>
              <a:gd name="T64" fmla="*/ 10 w 96"/>
              <a:gd name="T65" fmla="*/ 0 h 101"/>
              <a:gd name="T66" fmla="*/ 4 w 96"/>
              <a:gd name="T67" fmla="*/ 3 h 101"/>
              <a:gd name="T68" fmla="*/ 8 w 96"/>
              <a:gd name="T69" fmla="*/ 9 h 101"/>
              <a:gd name="T70" fmla="*/ 4 w 96"/>
              <a:gd name="T71" fmla="*/ 31 h 101"/>
              <a:gd name="T72" fmla="*/ 36 w 96"/>
              <a:gd name="T73" fmla="*/ 11 h 101"/>
              <a:gd name="T74" fmla="*/ 14 w 96"/>
              <a:gd name="T75" fmla="*/ 6 h 101"/>
              <a:gd name="T76" fmla="*/ 43 w 96"/>
              <a:gd name="T77" fmla="*/ 54 h 101"/>
              <a:gd name="T78" fmla="*/ 42 w 96"/>
              <a:gd name="T79" fmla="*/ 56 h 101"/>
              <a:gd name="T80" fmla="*/ 22 w 96"/>
              <a:gd name="T81" fmla="*/ 61 h 101"/>
              <a:gd name="T82" fmla="*/ 22 w 96"/>
              <a:gd name="T83" fmla="*/ 64 h 101"/>
              <a:gd name="T84" fmla="*/ 43 w 96"/>
              <a:gd name="T85" fmla="*/ 59 h 101"/>
              <a:gd name="T86" fmla="*/ 46 w 96"/>
              <a:gd name="T87" fmla="*/ 61 h 101"/>
              <a:gd name="T88" fmla="*/ 54 w 96"/>
              <a:gd name="T89" fmla="*/ 58 h 101"/>
              <a:gd name="T90" fmla="*/ 50 w 96"/>
              <a:gd name="T91" fmla="*/ 50 h 101"/>
              <a:gd name="T92" fmla="*/ 49 w 96"/>
              <a:gd name="T93" fmla="*/ 50 h 101"/>
              <a:gd name="T94" fmla="*/ 41 w 96"/>
              <a:gd name="T95" fmla="*/ 37 h 101"/>
              <a:gd name="T96" fmla="*/ 38 w 96"/>
              <a:gd name="T97" fmla="*/ 39 h 101"/>
              <a:gd name="T98" fmla="*/ 44 w 96"/>
              <a:gd name="T99" fmla="*/ 52 h 101"/>
              <a:gd name="T100" fmla="*/ 43 w 96"/>
              <a:gd name="T101" fmla="*/ 54 h 101"/>
              <a:gd name="T102" fmla="*/ 18 w 96"/>
              <a:gd name="T103" fmla="*/ 58 h 101"/>
              <a:gd name="T104" fmla="*/ 28 w 96"/>
              <a:gd name="T105" fmla="*/ 78 h 101"/>
              <a:gd name="T106" fmla="*/ 49 w 96"/>
              <a:gd name="T107" fmla="*/ 85 h 101"/>
              <a:gd name="T108" fmla="*/ 69 w 96"/>
              <a:gd name="T109" fmla="*/ 76 h 101"/>
              <a:gd name="T110" fmla="*/ 76 w 96"/>
              <a:gd name="T111" fmla="*/ 55 h 101"/>
              <a:gd name="T112" fmla="*/ 67 w 96"/>
              <a:gd name="T113" fmla="*/ 35 h 101"/>
              <a:gd name="T114" fmla="*/ 46 w 96"/>
              <a:gd name="T115" fmla="*/ 27 h 101"/>
              <a:gd name="T116" fmla="*/ 26 w 96"/>
              <a:gd name="T117" fmla="*/ 37 h 101"/>
              <a:gd name="T118" fmla="*/ 18 w 96"/>
              <a:gd name="T119" fmla="*/ 5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6" h="101">
                <a:moveTo>
                  <a:pt x="20" y="86"/>
                </a:moveTo>
                <a:cubicBezTo>
                  <a:pt x="12" y="78"/>
                  <a:pt x="8" y="68"/>
                  <a:pt x="7" y="58"/>
                </a:cubicBezTo>
                <a:cubicBezTo>
                  <a:pt x="7" y="48"/>
                  <a:pt x="10" y="38"/>
                  <a:pt x="18" y="29"/>
                </a:cubicBezTo>
                <a:cubicBezTo>
                  <a:pt x="24" y="22"/>
                  <a:pt x="33" y="18"/>
                  <a:pt x="42" y="17"/>
                </a:cubicBezTo>
                <a:cubicBezTo>
                  <a:pt x="41" y="9"/>
                  <a:pt x="41" y="9"/>
                  <a:pt x="41" y="9"/>
                </a:cubicBezTo>
                <a:cubicBezTo>
                  <a:pt x="36" y="10"/>
                  <a:pt x="36" y="10"/>
                  <a:pt x="36" y="10"/>
                </a:cubicBezTo>
                <a:cubicBezTo>
                  <a:pt x="35" y="5"/>
                  <a:pt x="35" y="5"/>
                  <a:pt x="35" y="5"/>
                </a:cubicBezTo>
                <a:cubicBezTo>
                  <a:pt x="48" y="3"/>
                  <a:pt x="48" y="3"/>
                  <a:pt x="48" y="3"/>
                </a:cubicBezTo>
                <a:cubicBezTo>
                  <a:pt x="49" y="8"/>
                  <a:pt x="49" y="8"/>
                  <a:pt x="49" y="8"/>
                </a:cubicBezTo>
                <a:cubicBezTo>
                  <a:pt x="44" y="9"/>
                  <a:pt x="44" y="9"/>
                  <a:pt x="44" y="9"/>
                </a:cubicBezTo>
                <a:cubicBezTo>
                  <a:pt x="46" y="16"/>
                  <a:pt x="46" y="16"/>
                  <a:pt x="46" y="16"/>
                </a:cubicBezTo>
                <a:cubicBezTo>
                  <a:pt x="56" y="16"/>
                  <a:pt x="66" y="19"/>
                  <a:pt x="74" y="27"/>
                </a:cubicBezTo>
                <a:cubicBezTo>
                  <a:pt x="82" y="34"/>
                  <a:pt x="87" y="44"/>
                  <a:pt x="87" y="54"/>
                </a:cubicBezTo>
                <a:cubicBezTo>
                  <a:pt x="88" y="65"/>
                  <a:pt x="84" y="75"/>
                  <a:pt x="77" y="83"/>
                </a:cubicBezTo>
                <a:cubicBezTo>
                  <a:pt x="76" y="84"/>
                  <a:pt x="76" y="84"/>
                  <a:pt x="75" y="85"/>
                </a:cubicBezTo>
                <a:cubicBezTo>
                  <a:pt x="79" y="101"/>
                  <a:pt x="79" y="101"/>
                  <a:pt x="79" y="101"/>
                </a:cubicBezTo>
                <a:cubicBezTo>
                  <a:pt x="74" y="101"/>
                  <a:pt x="74" y="101"/>
                  <a:pt x="74" y="101"/>
                </a:cubicBezTo>
                <a:cubicBezTo>
                  <a:pt x="63" y="93"/>
                  <a:pt x="63" y="93"/>
                  <a:pt x="63" y="93"/>
                </a:cubicBezTo>
                <a:cubicBezTo>
                  <a:pt x="59" y="95"/>
                  <a:pt x="54" y="96"/>
                  <a:pt x="49" y="96"/>
                </a:cubicBezTo>
                <a:cubicBezTo>
                  <a:pt x="44" y="96"/>
                  <a:pt x="38" y="95"/>
                  <a:pt x="32" y="93"/>
                </a:cubicBezTo>
                <a:cubicBezTo>
                  <a:pt x="22" y="101"/>
                  <a:pt x="22" y="101"/>
                  <a:pt x="22" y="101"/>
                </a:cubicBezTo>
                <a:cubicBezTo>
                  <a:pt x="17" y="101"/>
                  <a:pt x="17" y="101"/>
                  <a:pt x="17" y="101"/>
                </a:cubicBezTo>
                <a:cubicBezTo>
                  <a:pt x="21" y="86"/>
                  <a:pt x="21" y="86"/>
                  <a:pt x="21" y="86"/>
                </a:cubicBezTo>
                <a:cubicBezTo>
                  <a:pt x="20" y="86"/>
                  <a:pt x="20" y="86"/>
                  <a:pt x="20" y="86"/>
                </a:cubicBezTo>
                <a:close/>
                <a:moveTo>
                  <a:pt x="82" y="6"/>
                </a:moveTo>
                <a:cubicBezTo>
                  <a:pt x="74" y="3"/>
                  <a:pt x="66" y="5"/>
                  <a:pt x="60" y="11"/>
                </a:cubicBezTo>
                <a:cubicBezTo>
                  <a:pt x="92" y="31"/>
                  <a:pt x="92" y="31"/>
                  <a:pt x="92" y="31"/>
                </a:cubicBezTo>
                <a:cubicBezTo>
                  <a:pt x="96" y="24"/>
                  <a:pt x="94" y="15"/>
                  <a:pt x="88" y="9"/>
                </a:cubicBezTo>
                <a:cubicBezTo>
                  <a:pt x="92" y="3"/>
                  <a:pt x="92" y="3"/>
                  <a:pt x="92" y="3"/>
                </a:cubicBezTo>
                <a:cubicBezTo>
                  <a:pt x="86" y="0"/>
                  <a:pt x="86" y="0"/>
                  <a:pt x="86" y="0"/>
                </a:cubicBezTo>
                <a:cubicBezTo>
                  <a:pt x="82" y="6"/>
                  <a:pt x="82" y="6"/>
                  <a:pt x="82" y="6"/>
                </a:cubicBezTo>
                <a:close/>
                <a:moveTo>
                  <a:pt x="14" y="6"/>
                </a:moveTo>
                <a:cubicBezTo>
                  <a:pt x="10" y="0"/>
                  <a:pt x="10" y="0"/>
                  <a:pt x="10" y="0"/>
                </a:cubicBezTo>
                <a:cubicBezTo>
                  <a:pt x="4" y="3"/>
                  <a:pt x="4" y="3"/>
                  <a:pt x="4" y="3"/>
                </a:cubicBezTo>
                <a:cubicBezTo>
                  <a:pt x="8" y="9"/>
                  <a:pt x="8" y="9"/>
                  <a:pt x="8" y="9"/>
                </a:cubicBezTo>
                <a:cubicBezTo>
                  <a:pt x="2" y="15"/>
                  <a:pt x="0" y="24"/>
                  <a:pt x="4" y="31"/>
                </a:cubicBezTo>
                <a:cubicBezTo>
                  <a:pt x="36" y="11"/>
                  <a:pt x="36" y="11"/>
                  <a:pt x="36" y="11"/>
                </a:cubicBezTo>
                <a:cubicBezTo>
                  <a:pt x="30" y="5"/>
                  <a:pt x="21" y="3"/>
                  <a:pt x="14" y="6"/>
                </a:cubicBezTo>
                <a:close/>
                <a:moveTo>
                  <a:pt x="43" y="54"/>
                </a:moveTo>
                <a:cubicBezTo>
                  <a:pt x="42" y="55"/>
                  <a:pt x="42" y="55"/>
                  <a:pt x="42" y="56"/>
                </a:cubicBezTo>
                <a:cubicBezTo>
                  <a:pt x="35" y="57"/>
                  <a:pt x="28" y="58"/>
                  <a:pt x="22" y="61"/>
                </a:cubicBezTo>
                <a:cubicBezTo>
                  <a:pt x="22" y="62"/>
                  <a:pt x="22" y="63"/>
                  <a:pt x="22" y="64"/>
                </a:cubicBezTo>
                <a:cubicBezTo>
                  <a:pt x="29" y="63"/>
                  <a:pt x="37" y="62"/>
                  <a:pt x="43" y="59"/>
                </a:cubicBezTo>
                <a:cubicBezTo>
                  <a:pt x="44" y="60"/>
                  <a:pt x="45" y="61"/>
                  <a:pt x="46" y="61"/>
                </a:cubicBezTo>
                <a:cubicBezTo>
                  <a:pt x="49" y="62"/>
                  <a:pt x="53" y="61"/>
                  <a:pt x="54" y="58"/>
                </a:cubicBezTo>
                <a:cubicBezTo>
                  <a:pt x="55" y="55"/>
                  <a:pt x="53" y="51"/>
                  <a:pt x="50" y="50"/>
                </a:cubicBezTo>
                <a:cubicBezTo>
                  <a:pt x="50" y="50"/>
                  <a:pt x="49" y="50"/>
                  <a:pt x="49" y="50"/>
                </a:cubicBezTo>
                <a:cubicBezTo>
                  <a:pt x="47" y="46"/>
                  <a:pt x="44" y="41"/>
                  <a:pt x="41" y="37"/>
                </a:cubicBezTo>
                <a:cubicBezTo>
                  <a:pt x="40" y="38"/>
                  <a:pt x="39" y="39"/>
                  <a:pt x="38" y="39"/>
                </a:cubicBezTo>
                <a:cubicBezTo>
                  <a:pt x="39" y="44"/>
                  <a:pt x="41" y="48"/>
                  <a:pt x="44" y="52"/>
                </a:cubicBezTo>
                <a:cubicBezTo>
                  <a:pt x="43" y="52"/>
                  <a:pt x="43" y="53"/>
                  <a:pt x="43" y="54"/>
                </a:cubicBezTo>
                <a:close/>
                <a:moveTo>
                  <a:pt x="18" y="58"/>
                </a:moveTo>
                <a:cubicBezTo>
                  <a:pt x="19" y="65"/>
                  <a:pt x="22" y="72"/>
                  <a:pt x="28" y="78"/>
                </a:cubicBezTo>
                <a:cubicBezTo>
                  <a:pt x="34" y="83"/>
                  <a:pt x="41" y="86"/>
                  <a:pt x="49" y="85"/>
                </a:cubicBezTo>
                <a:cubicBezTo>
                  <a:pt x="56" y="85"/>
                  <a:pt x="63" y="82"/>
                  <a:pt x="69" y="76"/>
                </a:cubicBezTo>
                <a:cubicBezTo>
                  <a:pt x="74" y="70"/>
                  <a:pt x="77" y="62"/>
                  <a:pt x="76" y="55"/>
                </a:cubicBezTo>
                <a:cubicBezTo>
                  <a:pt x="76" y="47"/>
                  <a:pt x="73" y="40"/>
                  <a:pt x="67" y="35"/>
                </a:cubicBezTo>
                <a:cubicBezTo>
                  <a:pt x="61" y="29"/>
                  <a:pt x="53" y="27"/>
                  <a:pt x="46" y="27"/>
                </a:cubicBezTo>
                <a:cubicBezTo>
                  <a:pt x="38" y="28"/>
                  <a:pt x="31" y="31"/>
                  <a:pt x="26" y="37"/>
                </a:cubicBezTo>
                <a:cubicBezTo>
                  <a:pt x="20" y="43"/>
                  <a:pt x="18" y="50"/>
                  <a:pt x="18" y="58"/>
                </a:cubicBezTo>
                <a:close/>
              </a:path>
            </a:pathLst>
          </a:custGeom>
          <a:solidFill>
            <a:schemeClr val="accent1"/>
          </a:solidFill>
          <a:ln>
            <a:noFill/>
          </a:ln>
        </p:spPr>
        <p:txBody>
          <a:bodyPr vert="horz" wrap="square" lIns="96430" tIns="48216" rIns="96430" bIns="48216"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949">
              <a:solidFill>
                <a:prstClr val="black"/>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7" name="Freeform 46"/>
          <p:cNvSpPr>
            <a:spLocks noEditPoints="1"/>
          </p:cNvSpPr>
          <p:nvPr/>
        </p:nvSpPr>
        <p:spPr bwMode="auto">
          <a:xfrm>
            <a:off x="6114638" y="5024359"/>
            <a:ext cx="355312" cy="287275"/>
          </a:xfrm>
          <a:custGeom>
            <a:avLst/>
            <a:gdLst>
              <a:gd name="T0" fmla="*/ 86 w 109"/>
              <a:gd name="T1" fmla="*/ 88 h 88"/>
              <a:gd name="T2" fmla="*/ 84 w 109"/>
              <a:gd name="T3" fmla="*/ 44 h 88"/>
              <a:gd name="T4" fmla="*/ 80 w 109"/>
              <a:gd name="T5" fmla="*/ 71 h 88"/>
              <a:gd name="T6" fmla="*/ 109 w 109"/>
              <a:gd name="T7" fmla="*/ 0 h 88"/>
              <a:gd name="T8" fmla="*/ 92 w 109"/>
              <a:gd name="T9" fmla="*/ 33 h 88"/>
              <a:gd name="T10" fmla="*/ 80 w 109"/>
              <a:gd name="T11" fmla="*/ 25 h 88"/>
              <a:gd name="T12" fmla="*/ 67 w 109"/>
              <a:gd name="T13" fmla="*/ 68 h 88"/>
              <a:gd name="T14" fmla="*/ 37 w 109"/>
              <a:gd name="T15" fmla="*/ 73 h 88"/>
              <a:gd name="T16" fmla="*/ 19 w 109"/>
              <a:gd name="T17" fmla="*/ 63 h 88"/>
              <a:gd name="T18" fmla="*/ 0 w 109"/>
              <a:gd name="T19" fmla="*/ 56 h 88"/>
              <a:gd name="T20" fmla="*/ 25 w 109"/>
              <a:gd name="T21" fmla="*/ 48 h 88"/>
              <a:gd name="T22" fmla="*/ 30 w 109"/>
              <a:gd name="T23" fmla="*/ 57 h 88"/>
              <a:gd name="T24" fmla="*/ 44 w 109"/>
              <a:gd name="T25" fmla="*/ 29 h 88"/>
              <a:gd name="T26" fmla="*/ 66 w 109"/>
              <a:gd name="T27" fmla="*/ 50 h 88"/>
              <a:gd name="T28" fmla="*/ 68 w 109"/>
              <a:gd name="T29" fmla="*/ 18 h 88"/>
              <a:gd name="T30" fmla="*/ 78 w 109"/>
              <a:gd name="T31" fmla="*/ 12 h 88"/>
              <a:gd name="T32" fmla="*/ 90 w 109"/>
              <a:gd name="T33" fmla="*/ 1 h 88"/>
              <a:gd name="T34" fmla="*/ 22 w 109"/>
              <a:gd name="T35" fmla="*/ 88 h 88"/>
              <a:gd name="T36" fmla="*/ 29 w 109"/>
              <a:gd name="T37" fmla="*/ 80 h 88"/>
              <a:gd name="T38" fmla="*/ 22 w 109"/>
              <a:gd name="T39" fmla="*/ 79 h 88"/>
              <a:gd name="T40" fmla="*/ 11 w 109"/>
              <a:gd name="T41" fmla="*/ 88 h 88"/>
              <a:gd name="T42" fmla="*/ 17 w 109"/>
              <a:gd name="T43" fmla="*/ 71 h 88"/>
              <a:gd name="T44" fmla="*/ 11 w 109"/>
              <a:gd name="T45" fmla="*/ 73 h 88"/>
              <a:gd name="T46" fmla="*/ 34 w 109"/>
              <a:gd name="T47" fmla="*/ 88 h 88"/>
              <a:gd name="T48" fmla="*/ 40 w 109"/>
              <a:gd name="T49" fmla="*/ 79 h 88"/>
              <a:gd name="T50" fmla="*/ 34 w 109"/>
              <a:gd name="T51" fmla="*/ 80 h 88"/>
              <a:gd name="T52" fmla="*/ 45 w 109"/>
              <a:gd name="T53" fmla="*/ 88 h 88"/>
              <a:gd name="T54" fmla="*/ 52 w 109"/>
              <a:gd name="T55" fmla="*/ 63 h 88"/>
              <a:gd name="T56" fmla="*/ 45 w 109"/>
              <a:gd name="T57" fmla="*/ 69 h 88"/>
              <a:gd name="T58" fmla="*/ 57 w 109"/>
              <a:gd name="T59" fmla="*/ 88 h 88"/>
              <a:gd name="T60" fmla="*/ 63 w 109"/>
              <a:gd name="T61" fmla="*/ 73 h 88"/>
              <a:gd name="T62" fmla="*/ 57 w 109"/>
              <a:gd name="T63" fmla="*/ 88 h 88"/>
              <a:gd name="T64" fmla="*/ 75 w 109"/>
              <a:gd name="T65" fmla="*/ 88 h 88"/>
              <a:gd name="T66" fmla="*/ 68 w 109"/>
              <a:gd name="T67"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9" h="88">
                <a:moveTo>
                  <a:pt x="80" y="88"/>
                </a:moveTo>
                <a:cubicBezTo>
                  <a:pt x="86" y="88"/>
                  <a:pt x="86" y="88"/>
                  <a:pt x="86" y="88"/>
                </a:cubicBezTo>
                <a:cubicBezTo>
                  <a:pt x="86" y="44"/>
                  <a:pt x="86" y="44"/>
                  <a:pt x="86" y="44"/>
                </a:cubicBezTo>
                <a:cubicBezTo>
                  <a:pt x="84" y="44"/>
                  <a:pt x="84" y="44"/>
                  <a:pt x="84" y="44"/>
                </a:cubicBezTo>
                <a:cubicBezTo>
                  <a:pt x="82" y="70"/>
                  <a:pt x="82" y="70"/>
                  <a:pt x="82" y="70"/>
                </a:cubicBezTo>
                <a:cubicBezTo>
                  <a:pt x="80" y="71"/>
                  <a:pt x="80" y="71"/>
                  <a:pt x="80" y="71"/>
                </a:cubicBezTo>
                <a:cubicBezTo>
                  <a:pt x="80" y="88"/>
                  <a:pt x="80" y="88"/>
                  <a:pt x="80" y="88"/>
                </a:cubicBezTo>
                <a:close/>
                <a:moveTo>
                  <a:pt x="109" y="0"/>
                </a:moveTo>
                <a:cubicBezTo>
                  <a:pt x="100" y="17"/>
                  <a:pt x="100" y="17"/>
                  <a:pt x="100" y="17"/>
                </a:cubicBezTo>
                <a:cubicBezTo>
                  <a:pt x="92" y="33"/>
                  <a:pt x="92" y="33"/>
                  <a:pt x="92" y="33"/>
                </a:cubicBezTo>
                <a:cubicBezTo>
                  <a:pt x="84" y="22"/>
                  <a:pt x="84" y="22"/>
                  <a:pt x="84" y="22"/>
                </a:cubicBezTo>
                <a:cubicBezTo>
                  <a:pt x="80" y="25"/>
                  <a:pt x="80" y="25"/>
                  <a:pt x="80" y="25"/>
                </a:cubicBezTo>
                <a:cubicBezTo>
                  <a:pt x="77" y="64"/>
                  <a:pt x="77" y="64"/>
                  <a:pt x="77" y="64"/>
                </a:cubicBezTo>
                <a:cubicBezTo>
                  <a:pt x="67" y="68"/>
                  <a:pt x="67" y="68"/>
                  <a:pt x="67" y="68"/>
                </a:cubicBezTo>
                <a:cubicBezTo>
                  <a:pt x="48" y="50"/>
                  <a:pt x="48" y="50"/>
                  <a:pt x="48" y="50"/>
                </a:cubicBezTo>
                <a:cubicBezTo>
                  <a:pt x="37" y="73"/>
                  <a:pt x="37" y="73"/>
                  <a:pt x="37" y="73"/>
                </a:cubicBezTo>
                <a:cubicBezTo>
                  <a:pt x="26" y="73"/>
                  <a:pt x="26" y="73"/>
                  <a:pt x="26" y="73"/>
                </a:cubicBezTo>
                <a:cubicBezTo>
                  <a:pt x="19" y="63"/>
                  <a:pt x="19" y="63"/>
                  <a:pt x="19" y="63"/>
                </a:cubicBezTo>
                <a:cubicBezTo>
                  <a:pt x="4" y="67"/>
                  <a:pt x="4" y="67"/>
                  <a:pt x="4" y="67"/>
                </a:cubicBezTo>
                <a:cubicBezTo>
                  <a:pt x="0" y="56"/>
                  <a:pt x="0" y="56"/>
                  <a:pt x="0" y="56"/>
                </a:cubicBezTo>
                <a:cubicBezTo>
                  <a:pt x="20" y="50"/>
                  <a:pt x="20" y="50"/>
                  <a:pt x="20" y="50"/>
                </a:cubicBezTo>
                <a:cubicBezTo>
                  <a:pt x="25" y="48"/>
                  <a:pt x="25" y="48"/>
                  <a:pt x="25" y="48"/>
                </a:cubicBezTo>
                <a:cubicBezTo>
                  <a:pt x="27" y="52"/>
                  <a:pt x="27" y="52"/>
                  <a:pt x="27" y="52"/>
                </a:cubicBezTo>
                <a:cubicBezTo>
                  <a:pt x="30" y="57"/>
                  <a:pt x="30" y="57"/>
                  <a:pt x="30" y="57"/>
                </a:cubicBezTo>
                <a:cubicBezTo>
                  <a:pt x="40" y="37"/>
                  <a:pt x="40" y="37"/>
                  <a:pt x="40" y="37"/>
                </a:cubicBezTo>
                <a:cubicBezTo>
                  <a:pt x="44" y="29"/>
                  <a:pt x="44" y="29"/>
                  <a:pt x="44" y="29"/>
                </a:cubicBezTo>
                <a:cubicBezTo>
                  <a:pt x="50" y="35"/>
                  <a:pt x="50" y="35"/>
                  <a:pt x="50" y="35"/>
                </a:cubicBezTo>
                <a:cubicBezTo>
                  <a:pt x="66" y="50"/>
                  <a:pt x="66" y="50"/>
                  <a:pt x="66" y="50"/>
                </a:cubicBezTo>
                <a:cubicBezTo>
                  <a:pt x="68" y="21"/>
                  <a:pt x="68" y="21"/>
                  <a:pt x="68" y="21"/>
                </a:cubicBezTo>
                <a:cubicBezTo>
                  <a:pt x="68" y="18"/>
                  <a:pt x="68" y="18"/>
                  <a:pt x="68" y="18"/>
                </a:cubicBezTo>
                <a:cubicBezTo>
                  <a:pt x="71" y="16"/>
                  <a:pt x="71" y="16"/>
                  <a:pt x="71" y="16"/>
                </a:cubicBezTo>
                <a:cubicBezTo>
                  <a:pt x="78" y="12"/>
                  <a:pt x="78" y="12"/>
                  <a:pt x="78" y="12"/>
                </a:cubicBezTo>
                <a:cubicBezTo>
                  <a:pt x="72" y="2"/>
                  <a:pt x="72" y="2"/>
                  <a:pt x="72" y="2"/>
                </a:cubicBezTo>
                <a:cubicBezTo>
                  <a:pt x="90" y="1"/>
                  <a:pt x="90" y="1"/>
                  <a:pt x="90" y="1"/>
                </a:cubicBezTo>
                <a:cubicBezTo>
                  <a:pt x="109" y="0"/>
                  <a:pt x="109" y="0"/>
                  <a:pt x="109" y="0"/>
                </a:cubicBezTo>
                <a:close/>
                <a:moveTo>
                  <a:pt x="22" y="88"/>
                </a:moveTo>
                <a:cubicBezTo>
                  <a:pt x="24" y="88"/>
                  <a:pt x="27" y="88"/>
                  <a:pt x="29" y="88"/>
                </a:cubicBezTo>
                <a:cubicBezTo>
                  <a:pt x="29" y="80"/>
                  <a:pt x="29" y="80"/>
                  <a:pt x="29" y="80"/>
                </a:cubicBezTo>
                <a:cubicBezTo>
                  <a:pt x="23" y="81"/>
                  <a:pt x="23" y="81"/>
                  <a:pt x="23" y="81"/>
                </a:cubicBezTo>
                <a:cubicBezTo>
                  <a:pt x="22" y="79"/>
                  <a:pt x="22" y="79"/>
                  <a:pt x="22" y="79"/>
                </a:cubicBezTo>
                <a:cubicBezTo>
                  <a:pt x="22" y="88"/>
                  <a:pt x="22" y="88"/>
                  <a:pt x="22" y="88"/>
                </a:cubicBezTo>
                <a:close/>
                <a:moveTo>
                  <a:pt x="11" y="88"/>
                </a:moveTo>
                <a:cubicBezTo>
                  <a:pt x="17" y="88"/>
                  <a:pt x="17" y="88"/>
                  <a:pt x="17" y="88"/>
                </a:cubicBezTo>
                <a:cubicBezTo>
                  <a:pt x="17" y="71"/>
                  <a:pt x="17" y="71"/>
                  <a:pt x="17" y="71"/>
                </a:cubicBezTo>
                <a:cubicBezTo>
                  <a:pt x="17" y="71"/>
                  <a:pt x="17" y="71"/>
                  <a:pt x="17" y="71"/>
                </a:cubicBezTo>
                <a:cubicBezTo>
                  <a:pt x="11" y="73"/>
                  <a:pt x="11" y="73"/>
                  <a:pt x="11" y="73"/>
                </a:cubicBezTo>
                <a:cubicBezTo>
                  <a:pt x="11" y="88"/>
                  <a:pt x="11" y="88"/>
                  <a:pt x="11" y="88"/>
                </a:cubicBezTo>
                <a:close/>
                <a:moveTo>
                  <a:pt x="34" y="88"/>
                </a:moveTo>
                <a:cubicBezTo>
                  <a:pt x="36" y="88"/>
                  <a:pt x="38" y="88"/>
                  <a:pt x="40" y="88"/>
                </a:cubicBezTo>
                <a:cubicBezTo>
                  <a:pt x="40" y="79"/>
                  <a:pt x="40" y="79"/>
                  <a:pt x="40" y="79"/>
                </a:cubicBezTo>
                <a:cubicBezTo>
                  <a:pt x="40" y="80"/>
                  <a:pt x="40" y="80"/>
                  <a:pt x="40" y="80"/>
                </a:cubicBezTo>
                <a:cubicBezTo>
                  <a:pt x="34" y="80"/>
                  <a:pt x="34" y="80"/>
                  <a:pt x="34" y="80"/>
                </a:cubicBezTo>
                <a:cubicBezTo>
                  <a:pt x="34" y="88"/>
                  <a:pt x="34" y="88"/>
                  <a:pt x="34" y="88"/>
                </a:cubicBezTo>
                <a:close/>
                <a:moveTo>
                  <a:pt x="45" y="88"/>
                </a:moveTo>
                <a:cubicBezTo>
                  <a:pt x="47" y="88"/>
                  <a:pt x="50" y="88"/>
                  <a:pt x="52" y="88"/>
                </a:cubicBezTo>
                <a:cubicBezTo>
                  <a:pt x="52" y="63"/>
                  <a:pt x="52" y="63"/>
                  <a:pt x="52" y="63"/>
                </a:cubicBezTo>
                <a:cubicBezTo>
                  <a:pt x="49" y="60"/>
                  <a:pt x="49" y="60"/>
                  <a:pt x="49" y="60"/>
                </a:cubicBezTo>
                <a:cubicBezTo>
                  <a:pt x="45" y="69"/>
                  <a:pt x="45" y="69"/>
                  <a:pt x="45" y="69"/>
                </a:cubicBezTo>
                <a:cubicBezTo>
                  <a:pt x="45" y="88"/>
                  <a:pt x="45" y="88"/>
                  <a:pt x="45" y="88"/>
                </a:cubicBezTo>
                <a:close/>
                <a:moveTo>
                  <a:pt x="57" y="88"/>
                </a:moveTo>
                <a:cubicBezTo>
                  <a:pt x="59" y="88"/>
                  <a:pt x="61" y="88"/>
                  <a:pt x="63" y="88"/>
                </a:cubicBezTo>
                <a:cubicBezTo>
                  <a:pt x="63" y="73"/>
                  <a:pt x="63" y="73"/>
                  <a:pt x="63" y="73"/>
                </a:cubicBezTo>
                <a:cubicBezTo>
                  <a:pt x="57" y="67"/>
                  <a:pt x="57" y="67"/>
                  <a:pt x="57" y="67"/>
                </a:cubicBezTo>
                <a:cubicBezTo>
                  <a:pt x="57" y="88"/>
                  <a:pt x="57" y="88"/>
                  <a:pt x="57" y="88"/>
                </a:cubicBezTo>
                <a:close/>
                <a:moveTo>
                  <a:pt x="68" y="88"/>
                </a:moveTo>
                <a:cubicBezTo>
                  <a:pt x="70" y="88"/>
                  <a:pt x="73" y="88"/>
                  <a:pt x="75" y="88"/>
                </a:cubicBezTo>
                <a:cubicBezTo>
                  <a:pt x="75" y="72"/>
                  <a:pt x="75" y="72"/>
                  <a:pt x="75" y="72"/>
                </a:cubicBezTo>
                <a:cubicBezTo>
                  <a:pt x="68" y="75"/>
                  <a:pt x="68" y="75"/>
                  <a:pt x="68" y="75"/>
                </a:cubicBezTo>
                <a:lnTo>
                  <a:pt x="68" y="88"/>
                </a:lnTo>
                <a:close/>
              </a:path>
            </a:pathLst>
          </a:custGeom>
          <a:solidFill>
            <a:schemeClr val="accent3"/>
          </a:solidFill>
          <a:ln>
            <a:noFill/>
          </a:ln>
        </p:spPr>
        <p:txBody>
          <a:bodyPr vert="horz" wrap="square" lIns="96430" tIns="48216" rIns="96430" bIns="48216"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949">
              <a:solidFill>
                <a:prstClr val="black"/>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8" name="Freeform 47"/>
          <p:cNvSpPr>
            <a:spLocks noEditPoints="1"/>
          </p:cNvSpPr>
          <p:nvPr/>
        </p:nvSpPr>
        <p:spPr bwMode="auto">
          <a:xfrm>
            <a:off x="8854192" y="5021839"/>
            <a:ext cx="237380" cy="347754"/>
          </a:xfrm>
          <a:custGeom>
            <a:avLst/>
            <a:gdLst>
              <a:gd name="T0" fmla="*/ 16 w 73"/>
              <a:gd name="T1" fmla="*/ 77 h 107"/>
              <a:gd name="T2" fmla="*/ 57 w 73"/>
              <a:gd name="T3" fmla="*/ 77 h 107"/>
              <a:gd name="T4" fmla="*/ 52 w 73"/>
              <a:gd name="T5" fmla="*/ 101 h 107"/>
              <a:gd name="T6" fmla="*/ 45 w 73"/>
              <a:gd name="T7" fmla="*/ 101 h 107"/>
              <a:gd name="T8" fmla="*/ 37 w 73"/>
              <a:gd name="T9" fmla="*/ 107 h 107"/>
              <a:gd name="T10" fmla="*/ 29 w 73"/>
              <a:gd name="T11" fmla="*/ 101 h 107"/>
              <a:gd name="T12" fmla="*/ 21 w 73"/>
              <a:gd name="T13" fmla="*/ 101 h 107"/>
              <a:gd name="T14" fmla="*/ 16 w 73"/>
              <a:gd name="T15" fmla="*/ 77 h 107"/>
              <a:gd name="T16" fmla="*/ 51 w 73"/>
              <a:gd name="T17" fmla="*/ 29 h 107"/>
              <a:gd name="T18" fmla="*/ 52 w 73"/>
              <a:gd name="T19" fmla="*/ 35 h 107"/>
              <a:gd name="T20" fmla="*/ 51 w 73"/>
              <a:gd name="T21" fmla="*/ 37 h 107"/>
              <a:gd name="T22" fmla="*/ 53 w 73"/>
              <a:gd name="T23" fmla="*/ 38 h 107"/>
              <a:gd name="T24" fmla="*/ 52 w 73"/>
              <a:gd name="T25" fmla="*/ 42 h 107"/>
              <a:gd name="T26" fmla="*/ 50 w 73"/>
              <a:gd name="T27" fmla="*/ 42 h 107"/>
              <a:gd name="T28" fmla="*/ 52 w 73"/>
              <a:gd name="T29" fmla="*/ 44 h 107"/>
              <a:gd name="T30" fmla="*/ 51 w 73"/>
              <a:gd name="T31" fmla="*/ 47 h 107"/>
              <a:gd name="T32" fmla="*/ 50 w 73"/>
              <a:gd name="T33" fmla="*/ 48 h 107"/>
              <a:gd name="T34" fmla="*/ 51 w 73"/>
              <a:gd name="T35" fmla="*/ 49 h 107"/>
              <a:gd name="T36" fmla="*/ 50 w 73"/>
              <a:gd name="T37" fmla="*/ 53 h 107"/>
              <a:gd name="T38" fmla="*/ 47 w 73"/>
              <a:gd name="T39" fmla="*/ 54 h 107"/>
              <a:gd name="T40" fmla="*/ 29 w 73"/>
              <a:gd name="T41" fmla="*/ 49 h 107"/>
              <a:gd name="T42" fmla="*/ 21 w 73"/>
              <a:gd name="T43" fmla="*/ 49 h 107"/>
              <a:gd name="T44" fmla="*/ 21 w 73"/>
              <a:gd name="T45" fmla="*/ 32 h 107"/>
              <a:gd name="T46" fmla="*/ 28 w 73"/>
              <a:gd name="T47" fmla="*/ 31 h 107"/>
              <a:gd name="T48" fmla="*/ 42 w 73"/>
              <a:gd name="T49" fmla="*/ 16 h 107"/>
              <a:gd name="T50" fmla="*/ 38 w 73"/>
              <a:gd name="T51" fmla="*/ 30 h 107"/>
              <a:gd name="T52" fmla="*/ 51 w 73"/>
              <a:gd name="T53" fmla="*/ 29 h 107"/>
              <a:gd name="T54" fmla="*/ 15 w 73"/>
              <a:gd name="T55" fmla="*/ 71 h 107"/>
              <a:gd name="T56" fmla="*/ 25 w 73"/>
              <a:gd name="T57" fmla="*/ 71 h 107"/>
              <a:gd name="T58" fmla="*/ 17 w 73"/>
              <a:gd name="T59" fmla="*/ 48 h 107"/>
              <a:gd name="T60" fmla="*/ 11 w 73"/>
              <a:gd name="T61" fmla="*/ 29 h 107"/>
              <a:gd name="T62" fmla="*/ 23 w 73"/>
              <a:gd name="T63" fmla="*/ 13 h 107"/>
              <a:gd name="T64" fmla="*/ 37 w 73"/>
              <a:gd name="T65" fmla="*/ 11 h 107"/>
              <a:gd name="T66" fmla="*/ 50 w 73"/>
              <a:gd name="T67" fmla="*/ 14 h 107"/>
              <a:gd name="T68" fmla="*/ 62 w 73"/>
              <a:gd name="T69" fmla="*/ 29 h 107"/>
              <a:gd name="T70" fmla="*/ 56 w 73"/>
              <a:gd name="T71" fmla="*/ 48 h 107"/>
              <a:gd name="T72" fmla="*/ 48 w 73"/>
              <a:gd name="T73" fmla="*/ 71 h 107"/>
              <a:gd name="T74" fmla="*/ 58 w 73"/>
              <a:gd name="T75" fmla="*/ 71 h 107"/>
              <a:gd name="T76" fmla="*/ 65 w 73"/>
              <a:gd name="T77" fmla="*/ 52 h 107"/>
              <a:gd name="T78" fmla="*/ 71 w 73"/>
              <a:gd name="T79" fmla="*/ 27 h 107"/>
              <a:gd name="T80" fmla="*/ 55 w 73"/>
              <a:gd name="T81" fmla="*/ 5 h 107"/>
              <a:gd name="T82" fmla="*/ 37 w 73"/>
              <a:gd name="T83" fmla="*/ 1 h 107"/>
              <a:gd name="T84" fmla="*/ 19 w 73"/>
              <a:gd name="T85" fmla="*/ 5 h 107"/>
              <a:gd name="T86" fmla="*/ 2 w 73"/>
              <a:gd name="T87" fmla="*/ 27 h 107"/>
              <a:gd name="T88" fmla="*/ 8 w 73"/>
              <a:gd name="T89" fmla="*/ 53 h 107"/>
              <a:gd name="T90" fmla="*/ 15 w 73"/>
              <a:gd name="T91" fmla="*/ 71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3" h="107">
                <a:moveTo>
                  <a:pt x="16" y="77"/>
                </a:moveTo>
                <a:cubicBezTo>
                  <a:pt x="57" y="77"/>
                  <a:pt x="57" y="77"/>
                  <a:pt x="57" y="77"/>
                </a:cubicBezTo>
                <a:cubicBezTo>
                  <a:pt x="52" y="101"/>
                  <a:pt x="52" y="101"/>
                  <a:pt x="52" y="101"/>
                </a:cubicBezTo>
                <a:cubicBezTo>
                  <a:pt x="45" y="101"/>
                  <a:pt x="45" y="101"/>
                  <a:pt x="45" y="101"/>
                </a:cubicBezTo>
                <a:cubicBezTo>
                  <a:pt x="44" y="104"/>
                  <a:pt x="41" y="107"/>
                  <a:pt x="37" y="107"/>
                </a:cubicBezTo>
                <a:cubicBezTo>
                  <a:pt x="33" y="107"/>
                  <a:pt x="30" y="104"/>
                  <a:pt x="29" y="101"/>
                </a:cubicBezTo>
                <a:cubicBezTo>
                  <a:pt x="21" y="101"/>
                  <a:pt x="21" y="101"/>
                  <a:pt x="21" y="101"/>
                </a:cubicBezTo>
                <a:cubicBezTo>
                  <a:pt x="16" y="77"/>
                  <a:pt x="16" y="77"/>
                  <a:pt x="16" y="77"/>
                </a:cubicBezTo>
                <a:close/>
                <a:moveTo>
                  <a:pt x="51" y="29"/>
                </a:moveTo>
                <a:cubicBezTo>
                  <a:pt x="52" y="35"/>
                  <a:pt x="52" y="35"/>
                  <a:pt x="52" y="35"/>
                </a:cubicBezTo>
                <a:cubicBezTo>
                  <a:pt x="51" y="37"/>
                  <a:pt x="51" y="37"/>
                  <a:pt x="51" y="37"/>
                </a:cubicBezTo>
                <a:cubicBezTo>
                  <a:pt x="53" y="38"/>
                  <a:pt x="53" y="38"/>
                  <a:pt x="53" y="38"/>
                </a:cubicBezTo>
                <a:cubicBezTo>
                  <a:pt x="52" y="42"/>
                  <a:pt x="52" y="42"/>
                  <a:pt x="52" y="42"/>
                </a:cubicBezTo>
                <a:cubicBezTo>
                  <a:pt x="50" y="42"/>
                  <a:pt x="50" y="42"/>
                  <a:pt x="50" y="42"/>
                </a:cubicBezTo>
                <a:cubicBezTo>
                  <a:pt x="52" y="44"/>
                  <a:pt x="52" y="44"/>
                  <a:pt x="52" y="44"/>
                </a:cubicBezTo>
                <a:cubicBezTo>
                  <a:pt x="51" y="47"/>
                  <a:pt x="51" y="47"/>
                  <a:pt x="51" y="47"/>
                </a:cubicBezTo>
                <a:cubicBezTo>
                  <a:pt x="50" y="48"/>
                  <a:pt x="50" y="48"/>
                  <a:pt x="50" y="48"/>
                </a:cubicBezTo>
                <a:cubicBezTo>
                  <a:pt x="51" y="49"/>
                  <a:pt x="51" y="49"/>
                  <a:pt x="51" y="49"/>
                </a:cubicBezTo>
                <a:cubicBezTo>
                  <a:pt x="50" y="53"/>
                  <a:pt x="50" y="53"/>
                  <a:pt x="50" y="53"/>
                </a:cubicBezTo>
                <a:cubicBezTo>
                  <a:pt x="47" y="54"/>
                  <a:pt x="47" y="54"/>
                  <a:pt x="47" y="54"/>
                </a:cubicBezTo>
                <a:cubicBezTo>
                  <a:pt x="29" y="49"/>
                  <a:pt x="29" y="49"/>
                  <a:pt x="29" y="49"/>
                </a:cubicBezTo>
                <a:cubicBezTo>
                  <a:pt x="21" y="49"/>
                  <a:pt x="21" y="49"/>
                  <a:pt x="21" y="49"/>
                </a:cubicBezTo>
                <a:cubicBezTo>
                  <a:pt x="21" y="32"/>
                  <a:pt x="21" y="32"/>
                  <a:pt x="21" y="32"/>
                </a:cubicBezTo>
                <a:cubicBezTo>
                  <a:pt x="28" y="31"/>
                  <a:pt x="28" y="31"/>
                  <a:pt x="28" y="31"/>
                </a:cubicBezTo>
                <a:cubicBezTo>
                  <a:pt x="42" y="16"/>
                  <a:pt x="42" y="16"/>
                  <a:pt x="42" y="16"/>
                </a:cubicBezTo>
                <a:cubicBezTo>
                  <a:pt x="50" y="21"/>
                  <a:pt x="43" y="27"/>
                  <a:pt x="38" y="30"/>
                </a:cubicBezTo>
                <a:cubicBezTo>
                  <a:pt x="51" y="29"/>
                  <a:pt x="51" y="29"/>
                  <a:pt x="51" y="29"/>
                </a:cubicBezTo>
                <a:close/>
                <a:moveTo>
                  <a:pt x="15" y="71"/>
                </a:moveTo>
                <a:cubicBezTo>
                  <a:pt x="25" y="71"/>
                  <a:pt x="25" y="71"/>
                  <a:pt x="25" y="71"/>
                </a:cubicBezTo>
                <a:cubicBezTo>
                  <a:pt x="24" y="62"/>
                  <a:pt x="20" y="55"/>
                  <a:pt x="17" y="48"/>
                </a:cubicBezTo>
                <a:cubicBezTo>
                  <a:pt x="13" y="41"/>
                  <a:pt x="10" y="34"/>
                  <a:pt x="11" y="29"/>
                </a:cubicBezTo>
                <a:cubicBezTo>
                  <a:pt x="13" y="21"/>
                  <a:pt x="17" y="16"/>
                  <a:pt x="23" y="13"/>
                </a:cubicBezTo>
                <a:cubicBezTo>
                  <a:pt x="27" y="11"/>
                  <a:pt x="32" y="10"/>
                  <a:pt x="37" y="11"/>
                </a:cubicBezTo>
                <a:cubicBezTo>
                  <a:pt x="42" y="11"/>
                  <a:pt x="46" y="12"/>
                  <a:pt x="50" y="14"/>
                </a:cubicBezTo>
                <a:cubicBezTo>
                  <a:pt x="56" y="17"/>
                  <a:pt x="60" y="22"/>
                  <a:pt x="62" y="29"/>
                </a:cubicBezTo>
                <a:cubicBezTo>
                  <a:pt x="63" y="34"/>
                  <a:pt x="59" y="41"/>
                  <a:pt x="56" y="48"/>
                </a:cubicBezTo>
                <a:cubicBezTo>
                  <a:pt x="53" y="55"/>
                  <a:pt x="49" y="62"/>
                  <a:pt x="48" y="71"/>
                </a:cubicBezTo>
                <a:cubicBezTo>
                  <a:pt x="58" y="71"/>
                  <a:pt x="58" y="71"/>
                  <a:pt x="58" y="71"/>
                </a:cubicBezTo>
                <a:cubicBezTo>
                  <a:pt x="59" y="64"/>
                  <a:pt x="62" y="58"/>
                  <a:pt x="65" y="52"/>
                </a:cubicBezTo>
                <a:cubicBezTo>
                  <a:pt x="69" y="44"/>
                  <a:pt x="73" y="36"/>
                  <a:pt x="71" y="27"/>
                </a:cubicBezTo>
                <a:cubicBezTo>
                  <a:pt x="70" y="17"/>
                  <a:pt x="63" y="9"/>
                  <a:pt x="55" y="5"/>
                </a:cubicBezTo>
                <a:cubicBezTo>
                  <a:pt x="49" y="2"/>
                  <a:pt x="43" y="1"/>
                  <a:pt x="37" y="1"/>
                </a:cubicBezTo>
                <a:cubicBezTo>
                  <a:pt x="31" y="0"/>
                  <a:pt x="24" y="2"/>
                  <a:pt x="19" y="5"/>
                </a:cubicBezTo>
                <a:cubicBezTo>
                  <a:pt x="10" y="9"/>
                  <a:pt x="4" y="16"/>
                  <a:pt x="2" y="27"/>
                </a:cubicBezTo>
                <a:cubicBezTo>
                  <a:pt x="0" y="36"/>
                  <a:pt x="4" y="44"/>
                  <a:pt x="8" y="53"/>
                </a:cubicBezTo>
                <a:cubicBezTo>
                  <a:pt x="11" y="58"/>
                  <a:pt x="13" y="64"/>
                  <a:pt x="15" y="71"/>
                </a:cubicBezTo>
                <a:close/>
              </a:path>
            </a:pathLst>
          </a:custGeom>
          <a:solidFill>
            <a:schemeClr val="accent4"/>
          </a:solidFill>
          <a:ln>
            <a:noFill/>
          </a:ln>
          <a:extLst/>
        </p:spPr>
        <p:txBody>
          <a:bodyPr vert="horz" wrap="square" lIns="96430" tIns="48216" rIns="96430" bIns="48216"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949">
              <a:solidFill>
                <a:prstClr val="black"/>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9" name="Freeform 48"/>
          <p:cNvSpPr>
            <a:spLocks noEditPoints="1"/>
          </p:cNvSpPr>
          <p:nvPr/>
        </p:nvSpPr>
        <p:spPr bwMode="auto">
          <a:xfrm>
            <a:off x="8844060" y="3512070"/>
            <a:ext cx="250987" cy="303906"/>
          </a:xfrm>
          <a:custGeom>
            <a:avLst/>
            <a:gdLst>
              <a:gd name="T0" fmla="*/ 0 w 77"/>
              <a:gd name="T1" fmla="*/ 85 h 93"/>
              <a:gd name="T2" fmla="*/ 30 w 77"/>
              <a:gd name="T3" fmla="*/ 20 h 93"/>
              <a:gd name="T4" fmla="*/ 38 w 77"/>
              <a:gd name="T5" fmla="*/ 26 h 93"/>
              <a:gd name="T6" fmla="*/ 39 w 77"/>
              <a:gd name="T7" fmla="*/ 27 h 93"/>
              <a:gd name="T8" fmla="*/ 39 w 77"/>
              <a:gd name="T9" fmla="*/ 27 h 93"/>
              <a:gd name="T10" fmla="*/ 40 w 77"/>
              <a:gd name="T11" fmla="*/ 27 h 93"/>
              <a:gd name="T12" fmla="*/ 40 w 77"/>
              <a:gd name="T13" fmla="*/ 28 h 93"/>
              <a:gd name="T14" fmla="*/ 40 w 77"/>
              <a:gd name="T15" fmla="*/ 28 h 93"/>
              <a:gd name="T16" fmla="*/ 41 w 77"/>
              <a:gd name="T17" fmla="*/ 28 h 93"/>
              <a:gd name="T18" fmla="*/ 41 w 77"/>
              <a:gd name="T19" fmla="*/ 29 h 93"/>
              <a:gd name="T20" fmla="*/ 42 w 77"/>
              <a:gd name="T21" fmla="*/ 29 h 93"/>
              <a:gd name="T22" fmla="*/ 42 w 77"/>
              <a:gd name="T23" fmla="*/ 29 h 93"/>
              <a:gd name="T24" fmla="*/ 43 w 77"/>
              <a:gd name="T25" fmla="*/ 29 h 93"/>
              <a:gd name="T26" fmla="*/ 43 w 77"/>
              <a:gd name="T27" fmla="*/ 30 h 93"/>
              <a:gd name="T28" fmla="*/ 43 w 77"/>
              <a:gd name="T29" fmla="*/ 30 h 93"/>
              <a:gd name="T30" fmla="*/ 48 w 77"/>
              <a:gd name="T31" fmla="*/ 33 h 93"/>
              <a:gd name="T32" fmla="*/ 48 w 77"/>
              <a:gd name="T33" fmla="*/ 33 h 93"/>
              <a:gd name="T34" fmla="*/ 49 w 77"/>
              <a:gd name="T35" fmla="*/ 34 h 93"/>
              <a:gd name="T36" fmla="*/ 49 w 77"/>
              <a:gd name="T37" fmla="*/ 34 h 93"/>
              <a:gd name="T38" fmla="*/ 50 w 77"/>
              <a:gd name="T39" fmla="*/ 34 h 93"/>
              <a:gd name="T40" fmla="*/ 50 w 77"/>
              <a:gd name="T41" fmla="*/ 35 h 93"/>
              <a:gd name="T42" fmla="*/ 50 w 77"/>
              <a:gd name="T43" fmla="*/ 35 h 93"/>
              <a:gd name="T44" fmla="*/ 51 w 77"/>
              <a:gd name="T45" fmla="*/ 35 h 93"/>
              <a:gd name="T46" fmla="*/ 51 w 77"/>
              <a:gd name="T47" fmla="*/ 36 h 93"/>
              <a:gd name="T48" fmla="*/ 52 w 77"/>
              <a:gd name="T49" fmla="*/ 36 h 93"/>
              <a:gd name="T50" fmla="*/ 52 w 77"/>
              <a:gd name="T51" fmla="*/ 36 h 93"/>
              <a:gd name="T52" fmla="*/ 53 w 77"/>
              <a:gd name="T53" fmla="*/ 37 h 93"/>
              <a:gd name="T54" fmla="*/ 53 w 77"/>
              <a:gd name="T55" fmla="*/ 37 h 93"/>
              <a:gd name="T56" fmla="*/ 48 w 77"/>
              <a:gd name="T57" fmla="*/ 79 h 93"/>
              <a:gd name="T58" fmla="*/ 7 w 77"/>
              <a:gd name="T59" fmla="*/ 91 h 93"/>
              <a:gd name="T60" fmla="*/ 35 w 77"/>
              <a:gd name="T61" fmla="*/ 64 h 93"/>
              <a:gd name="T62" fmla="*/ 19 w 77"/>
              <a:gd name="T63" fmla="*/ 53 h 93"/>
              <a:gd name="T64" fmla="*/ 3 w 77"/>
              <a:gd name="T65" fmla="*/ 88 h 93"/>
              <a:gd name="T66" fmla="*/ 73 w 77"/>
              <a:gd name="T67" fmla="*/ 93 h 93"/>
              <a:gd name="T68" fmla="*/ 54 w 77"/>
              <a:gd name="T69" fmla="*/ 83 h 93"/>
              <a:gd name="T70" fmla="*/ 69 w 77"/>
              <a:gd name="T71" fmla="*/ 42 h 93"/>
              <a:gd name="T72" fmla="*/ 34 w 77"/>
              <a:gd name="T73" fmla="*/ 0 h 93"/>
              <a:gd name="T74" fmla="*/ 69 w 77"/>
              <a:gd name="T75" fmla="*/ 4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7" h="93">
                <a:moveTo>
                  <a:pt x="3" y="88"/>
                </a:moveTo>
                <a:cubicBezTo>
                  <a:pt x="2" y="87"/>
                  <a:pt x="1" y="86"/>
                  <a:pt x="0" y="85"/>
                </a:cubicBezTo>
                <a:cubicBezTo>
                  <a:pt x="0" y="72"/>
                  <a:pt x="0" y="58"/>
                  <a:pt x="0" y="45"/>
                </a:cubicBezTo>
                <a:cubicBezTo>
                  <a:pt x="12" y="40"/>
                  <a:pt x="21" y="32"/>
                  <a:pt x="30" y="20"/>
                </a:cubicBezTo>
                <a:cubicBezTo>
                  <a:pt x="38" y="26"/>
                  <a:pt x="38" y="26"/>
                  <a:pt x="38" y="26"/>
                </a:cubicBezTo>
                <a:cubicBezTo>
                  <a:pt x="38" y="26"/>
                  <a:pt x="38" y="26"/>
                  <a:pt x="38" y="26"/>
                </a:cubicBezTo>
                <a:cubicBezTo>
                  <a:pt x="38" y="27"/>
                  <a:pt x="38" y="27"/>
                  <a:pt x="38" y="27"/>
                </a:cubicBezTo>
                <a:cubicBezTo>
                  <a:pt x="39" y="27"/>
                  <a:pt x="39" y="27"/>
                  <a:pt x="39" y="27"/>
                </a:cubicBezTo>
                <a:cubicBezTo>
                  <a:pt x="39" y="27"/>
                  <a:pt x="39" y="27"/>
                  <a:pt x="39" y="27"/>
                </a:cubicBezTo>
                <a:cubicBezTo>
                  <a:pt x="39" y="27"/>
                  <a:pt x="39" y="27"/>
                  <a:pt x="39" y="27"/>
                </a:cubicBezTo>
                <a:cubicBezTo>
                  <a:pt x="39" y="27"/>
                  <a:pt x="39" y="27"/>
                  <a:pt x="39" y="27"/>
                </a:cubicBezTo>
                <a:cubicBezTo>
                  <a:pt x="40" y="27"/>
                  <a:pt x="40" y="27"/>
                  <a:pt x="40" y="27"/>
                </a:cubicBezTo>
                <a:cubicBezTo>
                  <a:pt x="40" y="27"/>
                  <a:pt x="40" y="27"/>
                  <a:pt x="40" y="27"/>
                </a:cubicBezTo>
                <a:cubicBezTo>
                  <a:pt x="40" y="28"/>
                  <a:pt x="40" y="28"/>
                  <a:pt x="40" y="28"/>
                </a:cubicBezTo>
                <a:cubicBezTo>
                  <a:pt x="40" y="28"/>
                  <a:pt x="40" y="28"/>
                  <a:pt x="40" y="28"/>
                </a:cubicBezTo>
                <a:cubicBezTo>
                  <a:pt x="40" y="28"/>
                  <a:pt x="40" y="28"/>
                  <a:pt x="40" y="28"/>
                </a:cubicBezTo>
                <a:cubicBezTo>
                  <a:pt x="41" y="28"/>
                  <a:pt x="41" y="28"/>
                  <a:pt x="41" y="28"/>
                </a:cubicBezTo>
                <a:cubicBezTo>
                  <a:pt x="41" y="28"/>
                  <a:pt x="41" y="28"/>
                  <a:pt x="41" y="28"/>
                </a:cubicBezTo>
                <a:cubicBezTo>
                  <a:pt x="41" y="28"/>
                  <a:pt x="41" y="28"/>
                  <a:pt x="41" y="28"/>
                </a:cubicBezTo>
                <a:cubicBezTo>
                  <a:pt x="41" y="29"/>
                  <a:pt x="41" y="29"/>
                  <a:pt x="41" y="29"/>
                </a:cubicBezTo>
                <a:cubicBezTo>
                  <a:pt x="42" y="29"/>
                  <a:pt x="42" y="29"/>
                  <a:pt x="42" y="29"/>
                </a:cubicBezTo>
                <a:cubicBezTo>
                  <a:pt x="42" y="29"/>
                  <a:pt x="42" y="29"/>
                  <a:pt x="42" y="29"/>
                </a:cubicBezTo>
                <a:cubicBezTo>
                  <a:pt x="42" y="29"/>
                  <a:pt x="42" y="29"/>
                  <a:pt x="42" y="29"/>
                </a:cubicBezTo>
                <a:cubicBezTo>
                  <a:pt x="42" y="29"/>
                  <a:pt x="42" y="29"/>
                  <a:pt x="42" y="29"/>
                </a:cubicBezTo>
                <a:cubicBezTo>
                  <a:pt x="42" y="29"/>
                  <a:pt x="42" y="29"/>
                  <a:pt x="42" y="29"/>
                </a:cubicBezTo>
                <a:cubicBezTo>
                  <a:pt x="43" y="29"/>
                  <a:pt x="43" y="29"/>
                  <a:pt x="43" y="29"/>
                </a:cubicBezTo>
                <a:cubicBezTo>
                  <a:pt x="43" y="30"/>
                  <a:pt x="43" y="30"/>
                  <a:pt x="43" y="30"/>
                </a:cubicBezTo>
                <a:cubicBezTo>
                  <a:pt x="43" y="30"/>
                  <a:pt x="43" y="30"/>
                  <a:pt x="43" y="30"/>
                </a:cubicBezTo>
                <a:cubicBezTo>
                  <a:pt x="43" y="30"/>
                  <a:pt x="43" y="30"/>
                  <a:pt x="43" y="30"/>
                </a:cubicBezTo>
                <a:cubicBezTo>
                  <a:pt x="43" y="30"/>
                  <a:pt x="43" y="30"/>
                  <a:pt x="43" y="30"/>
                </a:cubicBezTo>
                <a:cubicBezTo>
                  <a:pt x="44" y="30"/>
                  <a:pt x="44" y="30"/>
                  <a:pt x="44" y="30"/>
                </a:cubicBezTo>
                <a:cubicBezTo>
                  <a:pt x="48" y="33"/>
                  <a:pt x="48" y="33"/>
                  <a:pt x="48" y="33"/>
                </a:cubicBezTo>
                <a:cubicBezTo>
                  <a:pt x="48" y="33"/>
                  <a:pt x="48" y="33"/>
                  <a:pt x="48" y="33"/>
                </a:cubicBezTo>
                <a:cubicBezTo>
                  <a:pt x="48" y="33"/>
                  <a:pt x="48" y="33"/>
                  <a:pt x="48" y="33"/>
                </a:cubicBezTo>
                <a:cubicBezTo>
                  <a:pt x="48" y="34"/>
                  <a:pt x="48" y="34"/>
                  <a:pt x="48" y="34"/>
                </a:cubicBezTo>
                <a:cubicBezTo>
                  <a:pt x="49" y="34"/>
                  <a:pt x="49" y="34"/>
                  <a:pt x="49" y="34"/>
                </a:cubicBezTo>
                <a:cubicBezTo>
                  <a:pt x="49" y="34"/>
                  <a:pt x="49" y="34"/>
                  <a:pt x="49" y="34"/>
                </a:cubicBezTo>
                <a:cubicBezTo>
                  <a:pt x="49" y="34"/>
                  <a:pt x="49" y="34"/>
                  <a:pt x="49" y="34"/>
                </a:cubicBezTo>
                <a:cubicBezTo>
                  <a:pt x="49" y="34"/>
                  <a:pt x="49" y="34"/>
                  <a:pt x="49" y="34"/>
                </a:cubicBezTo>
                <a:cubicBezTo>
                  <a:pt x="50" y="34"/>
                  <a:pt x="50" y="34"/>
                  <a:pt x="50" y="34"/>
                </a:cubicBezTo>
                <a:cubicBezTo>
                  <a:pt x="50" y="35"/>
                  <a:pt x="50" y="35"/>
                  <a:pt x="50" y="35"/>
                </a:cubicBezTo>
                <a:cubicBezTo>
                  <a:pt x="50" y="35"/>
                  <a:pt x="50" y="35"/>
                  <a:pt x="50" y="35"/>
                </a:cubicBezTo>
                <a:cubicBezTo>
                  <a:pt x="50" y="35"/>
                  <a:pt x="50" y="35"/>
                  <a:pt x="50" y="35"/>
                </a:cubicBezTo>
                <a:cubicBezTo>
                  <a:pt x="50" y="35"/>
                  <a:pt x="50" y="35"/>
                  <a:pt x="50" y="35"/>
                </a:cubicBezTo>
                <a:cubicBezTo>
                  <a:pt x="51" y="35"/>
                  <a:pt x="51" y="35"/>
                  <a:pt x="51" y="35"/>
                </a:cubicBezTo>
                <a:cubicBezTo>
                  <a:pt x="51" y="35"/>
                  <a:pt x="51" y="35"/>
                  <a:pt x="51" y="35"/>
                </a:cubicBezTo>
                <a:cubicBezTo>
                  <a:pt x="51" y="35"/>
                  <a:pt x="51" y="35"/>
                  <a:pt x="51" y="35"/>
                </a:cubicBezTo>
                <a:cubicBezTo>
                  <a:pt x="51" y="36"/>
                  <a:pt x="51" y="36"/>
                  <a:pt x="51" y="36"/>
                </a:cubicBezTo>
                <a:cubicBezTo>
                  <a:pt x="52" y="36"/>
                  <a:pt x="52" y="36"/>
                  <a:pt x="52" y="36"/>
                </a:cubicBezTo>
                <a:cubicBezTo>
                  <a:pt x="52" y="36"/>
                  <a:pt x="52" y="36"/>
                  <a:pt x="52" y="36"/>
                </a:cubicBezTo>
                <a:cubicBezTo>
                  <a:pt x="52" y="36"/>
                  <a:pt x="52" y="36"/>
                  <a:pt x="52" y="36"/>
                </a:cubicBezTo>
                <a:cubicBezTo>
                  <a:pt x="52" y="36"/>
                  <a:pt x="52" y="36"/>
                  <a:pt x="52" y="36"/>
                </a:cubicBezTo>
                <a:cubicBezTo>
                  <a:pt x="52" y="36"/>
                  <a:pt x="52" y="36"/>
                  <a:pt x="52" y="36"/>
                </a:cubicBezTo>
                <a:cubicBezTo>
                  <a:pt x="53" y="37"/>
                  <a:pt x="53" y="37"/>
                  <a:pt x="53" y="37"/>
                </a:cubicBezTo>
                <a:cubicBezTo>
                  <a:pt x="53" y="37"/>
                  <a:pt x="53" y="37"/>
                  <a:pt x="53" y="37"/>
                </a:cubicBezTo>
                <a:cubicBezTo>
                  <a:pt x="53" y="37"/>
                  <a:pt x="53" y="37"/>
                  <a:pt x="53" y="37"/>
                </a:cubicBezTo>
                <a:cubicBezTo>
                  <a:pt x="62" y="43"/>
                  <a:pt x="62" y="43"/>
                  <a:pt x="62" y="43"/>
                </a:cubicBezTo>
                <a:cubicBezTo>
                  <a:pt x="53" y="55"/>
                  <a:pt x="49" y="67"/>
                  <a:pt x="48" y="79"/>
                </a:cubicBezTo>
                <a:cubicBezTo>
                  <a:pt x="36" y="84"/>
                  <a:pt x="23" y="88"/>
                  <a:pt x="11" y="93"/>
                </a:cubicBezTo>
                <a:cubicBezTo>
                  <a:pt x="9" y="92"/>
                  <a:pt x="8" y="91"/>
                  <a:pt x="7" y="91"/>
                </a:cubicBezTo>
                <a:cubicBezTo>
                  <a:pt x="23" y="68"/>
                  <a:pt x="23" y="68"/>
                  <a:pt x="23" y="68"/>
                </a:cubicBezTo>
                <a:cubicBezTo>
                  <a:pt x="27" y="69"/>
                  <a:pt x="32" y="68"/>
                  <a:pt x="35" y="64"/>
                </a:cubicBezTo>
                <a:cubicBezTo>
                  <a:pt x="38" y="60"/>
                  <a:pt x="37" y="54"/>
                  <a:pt x="32" y="51"/>
                </a:cubicBezTo>
                <a:cubicBezTo>
                  <a:pt x="28" y="47"/>
                  <a:pt x="22" y="49"/>
                  <a:pt x="19" y="53"/>
                </a:cubicBezTo>
                <a:cubicBezTo>
                  <a:pt x="16" y="57"/>
                  <a:pt x="16" y="62"/>
                  <a:pt x="19" y="65"/>
                </a:cubicBezTo>
                <a:cubicBezTo>
                  <a:pt x="3" y="88"/>
                  <a:pt x="3" y="88"/>
                  <a:pt x="3" y="88"/>
                </a:cubicBezTo>
                <a:close/>
                <a:moveTo>
                  <a:pt x="27" y="93"/>
                </a:moveTo>
                <a:cubicBezTo>
                  <a:pt x="73" y="93"/>
                  <a:pt x="73" y="93"/>
                  <a:pt x="73" y="93"/>
                </a:cubicBezTo>
                <a:cubicBezTo>
                  <a:pt x="73" y="83"/>
                  <a:pt x="73" y="83"/>
                  <a:pt x="73" y="83"/>
                </a:cubicBezTo>
                <a:cubicBezTo>
                  <a:pt x="54" y="83"/>
                  <a:pt x="54" y="83"/>
                  <a:pt x="54" y="83"/>
                </a:cubicBezTo>
                <a:cubicBezTo>
                  <a:pt x="27" y="93"/>
                  <a:pt x="27" y="93"/>
                  <a:pt x="27" y="93"/>
                </a:cubicBezTo>
                <a:close/>
                <a:moveTo>
                  <a:pt x="69" y="42"/>
                </a:moveTo>
                <a:cubicBezTo>
                  <a:pt x="77" y="31"/>
                  <a:pt x="77" y="31"/>
                  <a:pt x="77" y="31"/>
                </a:cubicBezTo>
                <a:cubicBezTo>
                  <a:pt x="34" y="0"/>
                  <a:pt x="34" y="0"/>
                  <a:pt x="34" y="0"/>
                </a:cubicBezTo>
                <a:cubicBezTo>
                  <a:pt x="26" y="12"/>
                  <a:pt x="26" y="12"/>
                  <a:pt x="26" y="12"/>
                </a:cubicBezTo>
                <a:lnTo>
                  <a:pt x="69" y="42"/>
                </a:lnTo>
                <a:close/>
              </a:path>
            </a:pathLst>
          </a:custGeom>
          <a:solidFill>
            <a:schemeClr val="accent2"/>
          </a:solidFill>
          <a:ln>
            <a:noFill/>
          </a:ln>
          <a:extLst/>
        </p:spPr>
        <p:txBody>
          <a:bodyPr vert="horz" wrap="square" lIns="96430" tIns="48216" rIns="96430" bIns="48216"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949">
              <a:solidFill>
                <a:prstClr val="black"/>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Donut 49"/>
          <p:cNvSpPr/>
          <p:nvPr/>
        </p:nvSpPr>
        <p:spPr>
          <a:xfrm>
            <a:off x="8610636" y="4818814"/>
            <a:ext cx="724494" cy="724494"/>
          </a:xfrm>
          <a:prstGeom prst="donut">
            <a:avLst>
              <a:gd name="adj" fmla="val 6804"/>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49">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1" name="Donut 50"/>
          <p:cNvSpPr/>
          <p:nvPr/>
        </p:nvSpPr>
        <p:spPr>
          <a:xfrm>
            <a:off x="5931813" y="4818967"/>
            <a:ext cx="724494" cy="724494"/>
          </a:xfrm>
          <a:prstGeom prst="donut">
            <a:avLst>
              <a:gd name="adj" fmla="val 6804"/>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49">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2" name="Donut 51"/>
          <p:cNvSpPr/>
          <p:nvPr/>
        </p:nvSpPr>
        <p:spPr>
          <a:xfrm>
            <a:off x="8604931" y="3301776"/>
            <a:ext cx="724494" cy="724494"/>
          </a:xfrm>
          <a:prstGeom prst="donut">
            <a:avLst>
              <a:gd name="adj" fmla="val 680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49">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TextBox 52"/>
          <p:cNvSpPr txBox="1"/>
          <p:nvPr/>
        </p:nvSpPr>
        <p:spPr>
          <a:xfrm>
            <a:off x="6654485" y="3609779"/>
            <a:ext cx="1441420" cy="328551"/>
          </a:xfrm>
          <a:prstGeom prst="rect">
            <a:avLst/>
          </a:prstGeom>
          <a:noFill/>
        </p:spPr>
        <p:txBody>
          <a:bodyPr wrap="none" rtlCol="0">
            <a:spAutoFit/>
          </a:bodyPr>
          <a:lstStyle/>
          <a:p>
            <a:pPr>
              <a:lnSpc>
                <a:spcPct val="120000"/>
              </a:lnSpc>
            </a:pPr>
            <a:r>
              <a:rPr lang="zh-CN" altLang="en-US" sz="140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GB" altLang="zh-CN" sz="14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TextBox 53"/>
          <p:cNvSpPr txBox="1"/>
          <p:nvPr/>
        </p:nvSpPr>
        <p:spPr>
          <a:xfrm>
            <a:off x="6596777" y="3340555"/>
            <a:ext cx="543739" cy="327077"/>
          </a:xfrm>
          <a:prstGeom prst="rect">
            <a:avLst/>
          </a:prstGeom>
          <a:noFill/>
        </p:spPr>
        <p:txBody>
          <a:bodyPr wrap="none" rtlCol="0">
            <a:spAutoFit/>
          </a:bodyPr>
          <a:lstStyle/>
          <a:p>
            <a:pPr algn="just">
              <a:lnSpc>
                <a:spcPct val="120000"/>
              </a:lnSpc>
            </a:pPr>
            <a:r>
              <a:rPr lang="en-US" sz="1400" b="1"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80%</a:t>
            </a:r>
            <a:endParaRPr lang="en-GB" sz="1400" b="1"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TextBox 54"/>
          <p:cNvSpPr txBox="1"/>
          <p:nvPr/>
        </p:nvSpPr>
        <p:spPr>
          <a:xfrm>
            <a:off x="9283439" y="3609779"/>
            <a:ext cx="1441420" cy="328551"/>
          </a:xfrm>
          <a:prstGeom prst="rect">
            <a:avLst/>
          </a:prstGeom>
          <a:noFill/>
        </p:spPr>
        <p:txBody>
          <a:bodyPr wrap="none" rtlCol="0">
            <a:spAutoFit/>
          </a:bodyPr>
          <a:lstStyle/>
          <a:p>
            <a:pPr>
              <a:lnSpc>
                <a:spcPct val="120000"/>
              </a:lnSpc>
            </a:pPr>
            <a:r>
              <a:rPr lang="zh-CN" altLang="en-US" sz="140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GB" sz="14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TextBox 55"/>
          <p:cNvSpPr txBox="1"/>
          <p:nvPr/>
        </p:nvSpPr>
        <p:spPr>
          <a:xfrm>
            <a:off x="9282082" y="3340555"/>
            <a:ext cx="543739" cy="327077"/>
          </a:xfrm>
          <a:prstGeom prst="rect">
            <a:avLst/>
          </a:prstGeom>
          <a:noFill/>
        </p:spPr>
        <p:txBody>
          <a:bodyPr wrap="none" rtlCol="0">
            <a:spAutoFit/>
          </a:bodyPr>
          <a:lstStyle/>
          <a:p>
            <a:pPr algn="just">
              <a:lnSpc>
                <a:spcPct val="120000"/>
              </a:lnSpc>
            </a:pPr>
            <a:r>
              <a:rPr lang="en-US" sz="1400" b="1">
                <a:solidFill>
                  <a:schemeClr val="accent2"/>
                </a:solidFill>
                <a:latin typeface="Arial" panose="020B0604020202020204" pitchFamily="34" charset="0"/>
                <a:ea typeface="微软雅黑" panose="020B0503020204020204" pitchFamily="34" charset="-122"/>
                <a:cs typeface="+mn-ea"/>
                <a:sym typeface="Arial" panose="020B0604020202020204" pitchFamily="34" charset="0"/>
              </a:rPr>
              <a:t>60%</a:t>
            </a:r>
            <a:endParaRPr lang="en-GB" sz="1400" b="1">
              <a:solidFill>
                <a:schemeClr val="accent2"/>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TextBox 56"/>
          <p:cNvSpPr txBox="1"/>
          <p:nvPr/>
        </p:nvSpPr>
        <p:spPr>
          <a:xfrm>
            <a:off x="6654485" y="5135727"/>
            <a:ext cx="1441420" cy="328551"/>
          </a:xfrm>
          <a:prstGeom prst="rect">
            <a:avLst/>
          </a:prstGeom>
          <a:noFill/>
        </p:spPr>
        <p:txBody>
          <a:bodyPr wrap="none" rtlCol="0">
            <a:spAutoFit/>
          </a:bodyPr>
          <a:lstStyle/>
          <a:p>
            <a:pPr>
              <a:lnSpc>
                <a:spcPct val="120000"/>
              </a:lnSpc>
            </a:pPr>
            <a:r>
              <a:rPr lang="zh-CN" altLang="en-US" sz="140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GB" altLang="zh-CN" sz="14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TextBox 57"/>
          <p:cNvSpPr txBox="1"/>
          <p:nvPr/>
        </p:nvSpPr>
        <p:spPr>
          <a:xfrm>
            <a:off x="6596777" y="4849926"/>
            <a:ext cx="543739" cy="327077"/>
          </a:xfrm>
          <a:prstGeom prst="rect">
            <a:avLst/>
          </a:prstGeom>
          <a:noFill/>
        </p:spPr>
        <p:txBody>
          <a:bodyPr wrap="none" rtlCol="0">
            <a:spAutoFit/>
          </a:bodyPr>
          <a:lstStyle/>
          <a:p>
            <a:pPr algn="just">
              <a:lnSpc>
                <a:spcPct val="120000"/>
              </a:lnSpc>
            </a:pPr>
            <a:r>
              <a:rPr lang="en-US" sz="1400" b="1">
                <a:solidFill>
                  <a:schemeClr val="accent3"/>
                </a:solidFill>
                <a:latin typeface="Arial" panose="020B0604020202020204" pitchFamily="34" charset="0"/>
                <a:ea typeface="微软雅黑" panose="020B0503020204020204" pitchFamily="34" charset="-122"/>
                <a:cs typeface="+mn-ea"/>
                <a:sym typeface="Arial" panose="020B0604020202020204" pitchFamily="34" charset="0"/>
              </a:rPr>
              <a:t>93%</a:t>
            </a:r>
            <a:endParaRPr lang="en-GB" sz="1400" b="1">
              <a:solidFill>
                <a:schemeClr val="accent3"/>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TextBox 58"/>
          <p:cNvSpPr txBox="1"/>
          <p:nvPr/>
        </p:nvSpPr>
        <p:spPr>
          <a:xfrm>
            <a:off x="9340944" y="5135727"/>
            <a:ext cx="1441420" cy="328551"/>
          </a:xfrm>
          <a:prstGeom prst="rect">
            <a:avLst/>
          </a:prstGeom>
          <a:noFill/>
        </p:spPr>
        <p:txBody>
          <a:bodyPr wrap="none" rtlCol="0">
            <a:spAutoFit/>
          </a:bodyPr>
          <a:lstStyle/>
          <a:p>
            <a:pPr>
              <a:lnSpc>
                <a:spcPct val="120000"/>
              </a:lnSpc>
            </a:pPr>
            <a:r>
              <a:rPr lang="zh-CN" altLang="en-US" sz="140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GB" altLang="zh-CN" sz="14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0" name="TextBox 59"/>
          <p:cNvSpPr txBox="1"/>
          <p:nvPr/>
        </p:nvSpPr>
        <p:spPr>
          <a:xfrm>
            <a:off x="9284396" y="4849926"/>
            <a:ext cx="543739" cy="327077"/>
          </a:xfrm>
          <a:prstGeom prst="rect">
            <a:avLst/>
          </a:prstGeom>
          <a:noFill/>
        </p:spPr>
        <p:txBody>
          <a:bodyPr wrap="none" rtlCol="0">
            <a:spAutoFit/>
          </a:bodyPr>
          <a:lstStyle/>
          <a:p>
            <a:pPr algn="just">
              <a:lnSpc>
                <a:spcPct val="120000"/>
              </a:lnSpc>
            </a:pPr>
            <a:r>
              <a:rPr lang="en-US" sz="1400" b="1">
                <a:solidFill>
                  <a:schemeClr val="accent4"/>
                </a:solidFill>
                <a:latin typeface="Arial" panose="020B0604020202020204" pitchFamily="34" charset="0"/>
                <a:ea typeface="微软雅黑" panose="020B0503020204020204" pitchFamily="34" charset="-122"/>
                <a:cs typeface="+mn-ea"/>
                <a:sym typeface="Arial" panose="020B0604020202020204" pitchFamily="34" charset="0"/>
              </a:rPr>
              <a:t>55%</a:t>
            </a:r>
            <a:endParaRPr lang="en-GB" sz="1400" b="1">
              <a:solidFill>
                <a:schemeClr val="accent4"/>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Rectangle 60"/>
          <p:cNvSpPr/>
          <p:nvPr/>
        </p:nvSpPr>
        <p:spPr>
          <a:xfrm>
            <a:off x="5884114" y="4036579"/>
            <a:ext cx="2400274" cy="521938"/>
          </a:xfrm>
          <a:prstGeom prst="rect">
            <a:avLst/>
          </a:prstGeom>
        </p:spPr>
        <p:txBody>
          <a:bodyPr wrap="square">
            <a:spAutoFit/>
          </a:bodyPr>
          <a:lstStyle/>
          <a:p>
            <a:pPr algn="just">
              <a:lnSpc>
                <a:spcPct val="120000"/>
              </a:lnSpc>
            </a:pPr>
            <a:r>
              <a:rPr lang="en-US" altLang="zh-CN" sz="800"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endParaRPr lang="en-GB" sz="8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Rectangle 61"/>
          <p:cNvSpPr/>
          <p:nvPr/>
        </p:nvSpPr>
        <p:spPr>
          <a:xfrm>
            <a:off x="5884114" y="5560125"/>
            <a:ext cx="2400274" cy="521938"/>
          </a:xfrm>
          <a:prstGeom prst="rect">
            <a:avLst/>
          </a:prstGeom>
        </p:spPr>
        <p:txBody>
          <a:bodyPr wrap="square">
            <a:spAutoFit/>
          </a:bodyPr>
          <a:lstStyle/>
          <a:p>
            <a:pPr algn="just">
              <a:lnSpc>
                <a:spcPct val="120000"/>
              </a:lnSpc>
            </a:pPr>
            <a:r>
              <a:rPr lang="en-US" altLang="zh-CN" sz="800"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endParaRPr lang="en-GB" sz="8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3" name="Rectangle 62"/>
          <p:cNvSpPr/>
          <p:nvPr/>
        </p:nvSpPr>
        <p:spPr>
          <a:xfrm>
            <a:off x="8548425" y="4036579"/>
            <a:ext cx="2400274" cy="521938"/>
          </a:xfrm>
          <a:prstGeom prst="rect">
            <a:avLst/>
          </a:prstGeom>
        </p:spPr>
        <p:txBody>
          <a:bodyPr wrap="square">
            <a:spAutoFit/>
          </a:bodyPr>
          <a:lstStyle/>
          <a:p>
            <a:pPr algn="just">
              <a:lnSpc>
                <a:spcPct val="120000"/>
              </a:lnSpc>
            </a:pPr>
            <a:r>
              <a:rPr lang="en-US" altLang="zh-CN" sz="800"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endParaRPr lang="en-GB" sz="8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4" name="Rectangle 63"/>
          <p:cNvSpPr/>
          <p:nvPr/>
        </p:nvSpPr>
        <p:spPr>
          <a:xfrm>
            <a:off x="8542297" y="5560125"/>
            <a:ext cx="2400274" cy="521938"/>
          </a:xfrm>
          <a:prstGeom prst="rect">
            <a:avLst/>
          </a:prstGeom>
        </p:spPr>
        <p:txBody>
          <a:bodyPr wrap="square">
            <a:spAutoFit/>
          </a:bodyPr>
          <a:lstStyle/>
          <a:p>
            <a:pPr algn="just">
              <a:lnSpc>
                <a:spcPct val="120000"/>
              </a:lnSpc>
            </a:pPr>
            <a:r>
              <a:rPr lang="en-US" altLang="zh-CN" sz="800"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endParaRPr lang="en-GB" sz="8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5" name="TextBox 8"/>
          <p:cNvSpPr txBox="1"/>
          <p:nvPr/>
        </p:nvSpPr>
        <p:spPr>
          <a:xfrm>
            <a:off x="5273787" y="357205"/>
            <a:ext cx="2311176" cy="447739"/>
          </a:xfrm>
          <a:prstGeom prst="rect">
            <a:avLst/>
          </a:prstGeom>
          <a:noFill/>
        </p:spPr>
        <p:txBody>
          <a:bodyPr wrap="square" lIns="0" tIns="0" rIns="0" bIns="0" rtlCol="0" anchor="ctr">
            <a:spAutoFit/>
          </a:bodyPr>
          <a:lstStyle/>
          <a:p>
            <a:pPr algn="ctr"/>
            <a:r>
              <a:rPr lang="zh-CN" altLang="en-US" sz="2800" dirty="0" smtClean="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rPr>
              <a:t>年度工作概述</a:t>
            </a:r>
            <a:endParaRPr lang="zh-CN" altLang="en-US" sz="3600" dirty="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66" name="TextBox 8"/>
          <p:cNvSpPr txBox="1"/>
          <p:nvPr/>
        </p:nvSpPr>
        <p:spPr>
          <a:xfrm>
            <a:off x="5273787" y="824352"/>
            <a:ext cx="2311176" cy="169277"/>
          </a:xfrm>
          <a:prstGeom prst="rect">
            <a:avLst/>
          </a:prstGeom>
          <a:noFill/>
        </p:spPr>
        <p:txBody>
          <a:bodyPr wrap="square" lIns="0" tIns="0" rIns="0" bIns="0" rtlCol="0" anchor="ctr">
            <a:spAutoFit/>
          </a:bodyPr>
          <a:lstStyle/>
          <a:p>
            <a:pPr algn="ctr"/>
            <a:r>
              <a:rPr lang="en-US" altLang="zh-CN" sz="1100" dirty="0" smtClean="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rPr>
              <a:t>CLICK TO ADD CAPTION TEXT</a:t>
            </a:r>
            <a:endParaRPr lang="zh-CN" altLang="en-US" sz="1400" dirty="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889965127"/>
      </p:ext>
    </p:extLst>
  </p:cSld>
  <p:clrMapOvr>
    <a:masterClrMapping/>
  </p:clrMapOvr>
  <mc:AlternateContent xmlns:mc="http://schemas.openxmlformats.org/markup-compatibility/2006" xmlns:p14="http://schemas.microsoft.com/office/powerpoint/2010/main">
    <mc:Choice Requires="p14">
      <p:transition spd="slow" p14:dur="1600" advTm="0">
        <p:blinds dir="vert"/>
      </p:transition>
    </mc:Choice>
    <mc:Fallback xmlns="">
      <p:transition spd="slow"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43"/>
                                        </p:tgtEl>
                                        <p:attrNameLst>
                                          <p:attrName>style.visibility</p:attrName>
                                        </p:attrNameLst>
                                      </p:cBhvr>
                                      <p:to>
                                        <p:strVal val="visible"/>
                                      </p:to>
                                    </p:set>
                                    <p:animEffect transition="in" filter="wipe(left)">
                                      <p:cBhvr>
                                        <p:cTn id="13" dur="500"/>
                                        <p:tgtEl>
                                          <p:spTgt spid="43"/>
                                        </p:tgtEl>
                                      </p:cBhvr>
                                    </p:animEffect>
                                  </p:childTnLst>
                                </p:cTn>
                              </p:par>
                            </p:childTnLst>
                          </p:cTn>
                        </p:par>
                        <p:par>
                          <p:cTn id="14" fill="hold">
                            <p:stCondLst>
                              <p:cond delay="1500"/>
                            </p:stCondLst>
                            <p:childTnLst>
                              <p:par>
                                <p:cTn id="15" presetID="22" presetClass="entr" presetSubtype="8" fill="hold" grpId="0" nodeType="afterEffect">
                                  <p:stCondLst>
                                    <p:cond delay="0"/>
                                  </p:stCondLst>
                                  <p:childTnLst>
                                    <p:set>
                                      <p:cBhvr>
                                        <p:cTn id="16" dur="1" fill="hold">
                                          <p:stCondLst>
                                            <p:cond delay="0"/>
                                          </p:stCondLst>
                                        </p:cTn>
                                        <p:tgtEl>
                                          <p:spTgt spid="44"/>
                                        </p:tgtEl>
                                        <p:attrNameLst>
                                          <p:attrName>style.visibility</p:attrName>
                                        </p:attrNameLst>
                                      </p:cBhvr>
                                      <p:to>
                                        <p:strVal val="visible"/>
                                      </p:to>
                                    </p:set>
                                    <p:animEffect transition="in" filter="wipe(left)">
                                      <p:cBhvr>
                                        <p:cTn id="17" dur="500"/>
                                        <p:tgtEl>
                                          <p:spTgt spid="44"/>
                                        </p:tgtEl>
                                      </p:cBhvr>
                                    </p:animEffect>
                                  </p:childTnLst>
                                </p:cTn>
                              </p:par>
                            </p:childTnLst>
                          </p:cTn>
                        </p:par>
                        <p:par>
                          <p:cTn id="18" fill="hold">
                            <p:stCondLst>
                              <p:cond delay="2000"/>
                            </p:stCondLst>
                            <p:childTnLst>
                              <p:par>
                                <p:cTn id="19" presetID="49" presetClass="entr" presetSubtype="0" decel="100000" fill="hold" grpId="0" nodeType="afterEffect">
                                  <p:stCondLst>
                                    <p:cond delay="0"/>
                                  </p:stCondLst>
                                  <p:childTnLst>
                                    <p:set>
                                      <p:cBhvr>
                                        <p:cTn id="20" dur="1" fill="hold">
                                          <p:stCondLst>
                                            <p:cond delay="0"/>
                                          </p:stCondLst>
                                        </p:cTn>
                                        <p:tgtEl>
                                          <p:spTgt spid="45"/>
                                        </p:tgtEl>
                                        <p:attrNameLst>
                                          <p:attrName>style.visibility</p:attrName>
                                        </p:attrNameLst>
                                      </p:cBhvr>
                                      <p:to>
                                        <p:strVal val="visible"/>
                                      </p:to>
                                    </p:set>
                                    <p:anim calcmode="lin" valueType="num">
                                      <p:cBhvr>
                                        <p:cTn id="21" dur="500" fill="hold"/>
                                        <p:tgtEl>
                                          <p:spTgt spid="45"/>
                                        </p:tgtEl>
                                        <p:attrNameLst>
                                          <p:attrName>ppt_w</p:attrName>
                                        </p:attrNameLst>
                                      </p:cBhvr>
                                      <p:tavLst>
                                        <p:tav tm="0">
                                          <p:val>
                                            <p:fltVal val="0"/>
                                          </p:val>
                                        </p:tav>
                                        <p:tav tm="100000">
                                          <p:val>
                                            <p:strVal val="#ppt_w"/>
                                          </p:val>
                                        </p:tav>
                                      </p:tavLst>
                                    </p:anim>
                                    <p:anim calcmode="lin" valueType="num">
                                      <p:cBhvr>
                                        <p:cTn id="22" dur="500" fill="hold"/>
                                        <p:tgtEl>
                                          <p:spTgt spid="45"/>
                                        </p:tgtEl>
                                        <p:attrNameLst>
                                          <p:attrName>ppt_h</p:attrName>
                                        </p:attrNameLst>
                                      </p:cBhvr>
                                      <p:tavLst>
                                        <p:tav tm="0">
                                          <p:val>
                                            <p:fltVal val="0"/>
                                          </p:val>
                                        </p:tav>
                                        <p:tav tm="100000">
                                          <p:val>
                                            <p:strVal val="#ppt_h"/>
                                          </p:val>
                                        </p:tav>
                                      </p:tavLst>
                                    </p:anim>
                                    <p:anim calcmode="lin" valueType="num">
                                      <p:cBhvr>
                                        <p:cTn id="23" dur="500" fill="hold"/>
                                        <p:tgtEl>
                                          <p:spTgt spid="45"/>
                                        </p:tgtEl>
                                        <p:attrNameLst>
                                          <p:attrName>style.rotation</p:attrName>
                                        </p:attrNameLst>
                                      </p:cBhvr>
                                      <p:tavLst>
                                        <p:tav tm="0">
                                          <p:val>
                                            <p:fltVal val="360"/>
                                          </p:val>
                                        </p:tav>
                                        <p:tav tm="100000">
                                          <p:val>
                                            <p:fltVal val="0"/>
                                          </p:val>
                                        </p:tav>
                                      </p:tavLst>
                                    </p:anim>
                                    <p:animEffect transition="in" filter="fade">
                                      <p:cBhvr>
                                        <p:cTn id="24" dur="500"/>
                                        <p:tgtEl>
                                          <p:spTgt spid="45"/>
                                        </p:tgtEl>
                                      </p:cBhvr>
                                    </p:animEffect>
                                  </p:childTnLst>
                                </p:cTn>
                              </p:par>
                            </p:childTnLst>
                          </p:cTn>
                        </p:par>
                        <p:par>
                          <p:cTn id="25" fill="hold">
                            <p:stCondLst>
                              <p:cond delay="2500"/>
                            </p:stCondLst>
                            <p:childTnLst>
                              <p:par>
                                <p:cTn id="26" presetID="49" presetClass="entr" presetSubtype="0" decel="100000" fill="hold" grpId="0" nodeType="afterEffect">
                                  <p:stCondLst>
                                    <p:cond delay="0"/>
                                  </p:stCondLst>
                                  <p:childTnLst>
                                    <p:set>
                                      <p:cBhvr>
                                        <p:cTn id="27" dur="1" fill="hold">
                                          <p:stCondLst>
                                            <p:cond delay="0"/>
                                          </p:stCondLst>
                                        </p:cTn>
                                        <p:tgtEl>
                                          <p:spTgt spid="46"/>
                                        </p:tgtEl>
                                        <p:attrNameLst>
                                          <p:attrName>style.visibility</p:attrName>
                                        </p:attrNameLst>
                                      </p:cBhvr>
                                      <p:to>
                                        <p:strVal val="visible"/>
                                      </p:to>
                                    </p:set>
                                    <p:anim calcmode="lin" valueType="num">
                                      <p:cBhvr>
                                        <p:cTn id="28" dur="500" fill="hold"/>
                                        <p:tgtEl>
                                          <p:spTgt spid="46"/>
                                        </p:tgtEl>
                                        <p:attrNameLst>
                                          <p:attrName>ppt_w</p:attrName>
                                        </p:attrNameLst>
                                      </p:cBhvr>
                                      <p:tavLst>
                                        <p:tav tm="0">
                                          <p:val>
                                            <p:fltVal val="0"/>
                                          </p:val>
                                        </p:tav>
                                        <p:tav tm="100000">
                                          <p:val>
                                            <p:strVal val="#ppt_w"/>
                                          </p:val>
                                        </p:tav>
                                      </p:tavLst>
                                    </p:anim>
                                    <p:anim calcmode="lin" valueType="num">
                                      <p:cBhvr>
                                        <p:cTn id="29" dur="500" fill="hold"/>
                                        <p:tgtEl>
                                          <p:spTgt spid="46"/>
                                        </p:tgtEl>
                                        <p:attrNameLst>
                                          <p:attrName>ppt_h</p:attrName>
                                        </p:attrNameLst>
                                      </p:cBhvr>
                                      <p:tavLst>
                                        <p:tav tm="0">
                                          <p:val>
                                            <p:fltVal val="0"/>
                                          </p:val>
                                        </p:tav>
                                        <p:tav tm="100000">
                                          <p:val>
                                            <p:strVal val="#ppt_h"/>
                                          </p:val>
                                        </p:tav>
                                      </p:tavLst>
                                    </p:anim>
                                    <p:anim calcmode="lin" valueType="num">
                                      <p:cBhvr>
                                        <p:cTn id="30" dur="500" fill="hold"/>
                                        <p:tgtEl>
                                          <p:spTgt spid="46"/>
                                        </p:tgtEl>
                                        <p:attrNameLst>
                                          <p:attrName>style.rotation</p:attrName>
                                        </p:attrNameLst>
                                      </p:cBhvr>
                                      <p:tavLst>
                                        <p:tav tm="0">
                                          <p:val>
                                            <p:fltVal val="360"/>
                                          </p:val>
                                        </p:tav>
                                        <p:tav tm="100000">
                                          <p:val>
                                            <p:fltVal val="0"/>
                                          </p:val>
                                        </p:tav>
                                      </p:tavLst>
                                    </p:anim>
                                    <p:animEffect transition="in" filter="fade">
                                      <p:cBhvr>
                                        <p:cTn id="31" dur="500"/>
                                        <p:tgtEl>
                                          <p:spTgt spid="46"/>
                                        </p:tgtEl>
                                      </p:cBhvr>
                                    </p:animEffect>
                                  </p:childTnLst>
                                </p:cTn>
                              </p:par>
                            </p:childTnLst>
                          </p:cTn>
                        </p:par>
                        <p:par>
                          <p:cTn id="32" fill="hold">
                            <p:stCondLst>
                              <p:cond delay="3000"/>
                            </p:stCondLst>
                            <p:childTnLst>
                              <p:par>
                                <p:cTn id="33" presetID="10" presetClass="entr" presetSubtype="0" fill="hold" grpId="0" nodeType="afterEffect">
                                  <p:stCondLst>
                                    <p:cond delay="0"/>
                                  </p:stCondLst>
                                  <p:childTnLst>
                                    <p:set>
                                      <p:cBhvr>
                                        <p:cTn id="34" dur="1" fill="hold">
                                          <p:stCondLst>
                                            <p:cond delay="0"/>
                                          </p:stCondLst>
                                        </p:cTn>
                                        <p:tgtEl>
                                          <p:spTgt spid="54"/>
                                        </p:tgtEl>
                                        <p:attrNameLst>
                                          <p:attrName>style.visibility</p:attrName>
                                        </p:attrNameLst>
                                      </p:cBhvr>
                                      <p:to>
                                        <p:strVal val="visible"/>
                                      </p:to>
                                    </p:set>
                                    <p:animEffect transition="in" filter="fade">
                                      <p:cBhvr>
                                        <p:cTn id="35" dur="500"/>
                                        <p:tgtEl>
                                          <p:spTgt spid="54"/>
                                        </p:tgtEl>
                                      </p:cBhvr>
                                    </p:animEffect>
                                  </p:childTnLst>
                                </p:cTn>
                              </p:par>
                            </p:childTnLst>
                          </p:cTn>
                        </p:par>
                        <p:par>
                          <p:cTn id="36" fill="hold">
                            <p:stCondLst>
                              <p:cond delay="3500"/>
                            </p:stCondLst>
                            <p:childTnLst>
                              <p:par>
                                <p:cTn id="37" presetID="10" presetClass="entr" presetSubtype="0" fill="hold" grpId="0" nodeType="afterEffect">
                                  <p:stCondLst>
                                    <p:cond delay="0"/>
                                  </p:stCondLst>
                                  <p:childTnLst>
                                    <p:set>
                                      <p:cBhvr>
                                        <p:cTn id="38" dur="1" fill="hold">
                                          <p:stCondLst>
                                            <p:cond delay="0"/>
                                          </p:stCondLst>
                                        </p:cTn>
                                        <p:tgtEl>
                                          <p:spTgt spid="53"/>
                                        </p:tgtEl>
                                        <p:attrNameLst>
                                          <p:attrName>style.visibility</p:attrName>
                                        </p:attrNameLst>
                                      </p:cBhvr>
                                      <p:to>
                                        <p:strVal val="visible"/>
                                      </p:to>
                                    </p:set>
                                    <p:animEffect transition="in" filter="fade">
                                      <p:cBhvr>
                                        <p:cTn id="39" dur="500"/>
                                        <p:tgtEl>
                                          <p:spTgt spid="53"/>
                                        </p:tgtEl>
                                      </p:cBhvr>
                                    </p:animEffect>
                                  </p:childTnLst>
                                </p:cTn>
                              </p:par>
                            </p:childTnLst>
                          </p:cTn>
                        </p:par>
                        <p:par>
                          <p:cTn id="40" fill="hold">
                            <p:stCondLst>
                              <p:cond delay="4000"/>
                            </p:stCondLst>
                            <p:childTnLst>
                              <p:par>
                                <p:cTn id="41" presetID="53" presetClass="entr" presetSubtype="16" fill="hold" grpId="0" nodeType="afterEffect">
                                  <p:stCondLst>
                                    <p:cond delay="0"/>
                                  </p:stCondLst>
                                  <p:childTnLst>
                                    <p:set>
                                      <p:cBhvr>
                                        <p:cTn id="42" dur="1" fill="hold">
                                          <p:stCondLst>
                                            <p:cond delay="0"/>
                                          </p:stCondLst>
                                        </p:cTn>
                                        <p:tgtEl>
                                          <p:spTgt spid="61"/>
                                        </p:tgtEl>
                                        <p:attrNameLst>
                                          <p:attrName>style.visibility</p:attrName>
                                        </p:attrNameLst>
                                      </p:cBhvr>
                                      <p:to>
                                        <p:strVal val="visible"/>
                                      </p:to>
                                    </p:set>
                                    <p:anim calcmode="lin" valueType="num">
                                      <p:cBhvr>
                                        <p:cTn id="43" dur="500" fill="hold"/>
                                        <p:tgtEl>
                                          <p:spTgt spid="61"/>
                                        </p:tgtEl>
                                        <p:attrNameLst>
                                          <p:attrName>ppt_w</p:attrName>
                                        </p:attrNameLst>
                                      </p:cBhvr>
                                      <p:tavLst>
                                        <p:tav tm="0">
                                          <p:val>
                                            <p:fltVal val="0"/>
                                          </p:val>
                                        </p:tav>
                                        <p:tav tm="100000">
                                          <p:val>
                                            <p:strVal val="#ppt_w"/>
                                          </p:val>
                                        </p:tav>
                                      </p:tavLst>
                                    </p:anim>
                                    <p:anim calcmode="lin" valueType="num">
                                      <p:cBhvr>
                                        <p:cTn id="44" dur="500" fill="hold"/>
                                        <p:tgtEl>
                                          <p:spTgt spid="61"/>
                                        </p:tgtEl>
                                        <p:attrNameLst>
                                          <p:attrName>ppt_h</p:attrName>
                                        </p:attrNameLst>
                                      </p:cBhvr>
                                      <p:tavLst>
                                        <p:tav tm="0">
                                          <p:val>
                                            <p:fltVal val="0"/>
                                          </p:val>
                                        </p:tav>
                                        <p:tav tm="100000">
                                          <p:val>
                                            <p:strVal val="#ppt_h"/>
                                          </p:val>
                                        </p:tav>
                                      </p:tavLst>
                                    </p:anim>
                                    <p:animEffect transition="in" filter="fade">
                                      <p:cBhvr>
                                        <p:cTn id="45" dur="500"/>
                                        <p:tgtEl>
                                          <p:spTgt spid="61"/>
                                        </p:tgtEl>
                                      </p:cBhvr>
                                    </p:animEffect>
                                  </p:childTnLst>
                                </p:cTn>
                              </p:par>
                            </p:childTnLst>
                          </p:cTn>
                        </p:par>
                        <p:par>
                          <p:cTn id="46" fill="hold">
                            <p:stCondLst>
                              <p:cond delay="4500"/>
                            </p:stCondLst>
                            <p:childTnLst>
                              <p:par>
                                <p:cTn id="47" presetID="49" presetClass="entr" presetSubtype="0" decel="100000" fill="hold" grpId="0" nodeType="afterEffect">
                                  <p:stCondLst>
                                    <p:cond delay="0"/>
                                  </p:stCondLst>
                                  <p:childTnLst>
                                    <p:set>
                                      <p:cBhvr>
                                        <p:cTn id="48" dur="1" fill="hold">
                                          <p:stCondLst>
                                            <p:cond delay="0"/>
                                          </p:stCondLst>
                                        </p:cTn>
                                        <p:tgtEl>
                                          <p:spTgt spid="52"/>
                                        </p:tgtEl>
                                        <p:attrNameLst>
                                          <p:attrName>style.visibility</p:attrName>
                                        </p:attrNameLst>
                                      </p:cBhvr>
                                      <p:to>
                                        <p:strVal val="visible"/>
                                      </p:to>
                                    </p:set>
                                    <p:anim calcmode="lin" valueType="num">
                                      <p:cBhvr>
                                        <p:cTn id="49" dur="500" fill="hold"/>
                                        <p:tgtEl>
                                          <p:spTgt spid="52"/>
                                        </p:tgtEl>
                                        <p:attrNameLst>
                                          <p:attrName>ppt_w</p:attrName>
                                        </p:attrNameLst>
                                      </p:cBhvr>
                                      <p:tavLst>
                                        <p:tav tm="0">
                                          <p:val>
                                            <p:fltVal val="0"/>
                                          </p:val>
                                        </p:tav>
                                        <p:tav tm="100000">
                                          <p:val>
                                            <p:strVal val="#ppt_w"/>
                                          </p:val>
                                        </p:tav>
                                      </p:tavLst>
                                    </p:anim>
                                    <p:anim calcmode="lin" valueType="num">
                                      <p:cBhvr>
                                        <p:cTn id="50" dur="500" fill="hold"/>
                                        <p:tgtEl>
                                          <p:spTgt spid="52"/>
                                        </p:tgtEl>
                                        <p:attrNameLst>
                                          <p:attrName>ppt_h</p:attrName>
                                        </p:attrNameLst>
                                      </p:cBhvr>
                                      <p:tavLst>
                                        <p:tav tm="0">
                                          <p:val>
                                            <p:fltVal val="0"/>
                                          </p:val>
                                        </p:tav>
                                        <p:tav tm="100000">
                                          <p:val>
                                            <p:strVal val="#ppt_h"/>
                                          </p:val>
                                        </p:tav>
                                      </p:tavLst>
                                    </p:anim>
                                    <p:anim calcmode="lin" valueType="num">
                                      <p:cBhvr>
                                        <p:cTn id="51" dur="500" fill="hold"/>
                                        <p:tgtEl>
                                          <p:spTgt spid="52"/>
                                        </p:tgtEl>
                                        <p:attrNameLst>
                                          <p:attrName>style.rotation</p:attrName>
                                        </p:attrNameLst>
                                      </p:cBhvr>
                                      <p:tavLst>
                                        <p:tav tm="0">
                                          <p:val>
                                            <p:fltVal val="360"/>
                                          </p:val>
                                        </p:tav>
                                        <p:tav tm="100000">
                                          <p:val>
                                            <p:fltVal val="0"/>
                                          </p:val>
                                        </p:tav>
                                      </p:tavLst>
                                    </p:anim>
                                    <p:animEffect transition="in" filter="fade">
                                      <p:cBhvr>
                                        <p:cTn id="52" dur="500"/>
                                        <p:tgtEl>
                                          <p:spTgt spid="52"/>
                                        </p:tgtEl>
                                      </p:cBhvr>
                                    </p:animEffect>
                                  </p:childTnLst>
                                </p:cTn>
                              </p:par>
                            </p:childTnLst>
                          </p:cTn>
                        </p:par>
                        <p:par>
                          <p:cTn id="53" fill="hold">
                            <p:stCondLst>
                              <p:cond delay="5000"/>
                            </p:stCondLst>
                            <p:childTnLst>
                              <p:par>
                                <p:cTn id="54" presetID="49" presetClass="entr" presetSubtype="0" decel="100000" fill="hold" grpId="0" nodeType="afterEffect">
                                  <p:stCondLst>
                                    <p:cond delay="0"/>
                                  </p:stCondLst>
                                  <p:childTnLst>
                                    <p:set>
                                      <p:cBhvr>
                                        <p:cTn id="55" dur="1" fill="hold">
                                          <p:stCondLst>
                                            <p:cond delay="0"/>
                                          </p:stCondLst>
                                        </p:cTn>
                                        <p:tgtEl>
                                          <p:spTgt spid="49"/>
                                        </p:tgtEl>
                                        <p:attrNameLst>
                                          <p:attrName>style.visibility</p:attrName>
                                        </p:attrNameLst>
                                      </p:cBhvr>
                                      <p:to>
                                        <p:strVal val="visible"/>
                                      </p:to>
                                    </p:set>
                                    <p:anim calcmode="lin" valueType="num">
                                      <p:cBhvr>
                                        <p:cTn id="56" dur="500" fill="hold"/>
                                        <p:tgtEl>
                                          <p:spTgt spid="49"/>
                                        </p:tgtEl>
                                        <p:attrNameLst>
                                          <p:attrName>ppt_w</p:attrName>
                                        </p:attrNameLst>
                                      </p:cBhvr>
                                      <p:tavLst>
                                        <p:tav tm="0">
                                          <p:val>
                                            <p:fltVal val="0"/>
                                          </p:val>
                                        </p:tav>
                                        <p:tav tm="100000">
                                          <p:val>
                                            <p:strVal val="#ppt_w"/>
                                          </p:val>
                                        </p:tav>
                                      </p:tavLst>
                                    </p:anim>
                                    <p:anim calcmode="lin" valueType="num">
                                      <p:cBhvr>
                                        <p:cTn id="57" dur="500" fill="hold"/>
                                        <p:tgtEl>
                                          <p:spTgt spid="49"/>
                                        </p:tgtEl>
                                        <p:attrNameLst>
                                          <p:attrName>ppt_h</p:attrName>
                                        </p:attrNameLst>
                                      </p:cBhvr>
                                      <p:tavLst>
                                        <p:tav tm="0">
                                          <p:val>
                                            <p:fltVal val="0"/>
                                          </p:val>
                                        </p:tav>
                                        <p:tav tm="100000">
                                          <p:val>
                                            <p:strVal val="#ppt_h"/>
                                          </p:val>
                                        </p:tav>
                                      </p:tavLst>
                                    </p:anim>
                                    <p:anim calcmode="lin" valueType="num">
                                      <p:cBhvr>
                                        <p:cTn id="58" dur="500" fill="hold"/>
                                        <p:tgtEl>
                                          <p:spTgt spid="49"/>
                                        </p:tgtEl>
                                        <p:attrNameLst>
                                          <p:attrName>style.rotation</p:attrName>
                                        </p:attrNameLst>
                                      </p:cBhvr>
                                      <p:tavLst>
                                        <p:tav tm="0">
                                          <p:val>
                                            <p:fltVal val="360"/>
                                          </p:val>
                                        </p:tav>
                                        <p:tav tm="100000">
                                          <p:val>
                                            <p:fltVal val="0"/>
                                          </p:val>
                                        </p:tav>
                                      </p:tavLst>
                                    </p:anim>
                                    <p:animEffect transition="in" filter="fade">
                                      <p:cBhvr>
                                        <p:cTn id="59" dur="500"/>
                                        <p:tgtEl>
                                          <p:spTgt spid="49"/>
                                        </p:tgtEl>
                                      </p:cBhvr>
                                    </p:animEffect>
                                  </p:childTnLst>
                                </p:cTn>
                              </p:par>
                            </p:childTnLst>
                          </p:cTn>
                        </p:par>
                        <p:par>
                          <p:cTn id="60" fill="hold">
                            <p:stCondLst>
                              <p:cond delay="5500"/>
                            </p:stCondLst>
                            <p:childTnLst>
                              <p:par>
                                <p:cTn id="61" presetID="10" presetClass="entr" presetSubtype="0" fill="hold" grpId="0" nodeType="afterEffect">
                                  <p:stCondLst>
                                    <p:cond delay="0"/>
                                  </p:stCondLst>
                                  <p:childTnLst>
                                    <p:set>
                                      <p:cBhvr>
                                        <p:cTn id="62" dur="1" fill="hold">
                                          <p:stCondLst>
                                            <p:cond delay="0"/>
                                          </p:stCondLst>
                                        </p:cTn>
                                        <p:tgtEl>
                                          <p:spTgt spid="56"/>
                                        </p:tgtEl>
                                        <p:attrNameLst>
                                          <p:attrName>style.visibility</p:attrName>
                                        </p:attrNameLst>
                                      </p:cBhvr>
                                      <p:to>
                                        <p:strVal val="visible"/>
                                      </p:to>
                                    </p:set>
                                    <p:animEffect transition="in" filter="fade">
                                      <p:cBhvr>
                                        <p:cTn id="63" dur="500"/>
                                        <p:tgtEl>
                                          <p:spTgt spid="56"/>
                                        </p:tgtEl>
                                      </p:cBhvr>
                                    </p:animEffect>
                                  </p:childTnLst>
                                </p:cTn>
                              </p:par>
                            </p:childTnLst>
                          </p:cTn>
                        </p:par>
                        <p:par>
                          <p:cTn id="64" fill="hold">
                            <p:stCondLst>
                              <p:cond delay="6000"/>
                            </p:stCondLst>
                            <p:childTnLst>
                              <p:par>
                                <p:cTn id="65" presetID="10" presetClass="entr" presetSubtype="0" fill="hold" grpId="0" nodeType="afterEffect">
                                  <p:stCondLst>
                                    <p:cond delay="0"/>
                                  </p:stCondLst>
                                  <p:childTnLst>
                                    <p:set>
                                      <p:cBhvr>
                                        <p:cTn id="66" dur="1" fill="hold">
                                          <p:stCondLst>
                                            <p:cond delay="0"/>
                                          </p:stCondLst>
                                        </p:cTn>
                                        <p:tgtEl>
                                          <p:spTgt spid="55"/>
                                        </p:tgtEl>
                                        <p:attrNameLst>
                                          <p:attrName>style.visibility</p:attrName>
                                        </p:attrNameLst>
                                      </p:cBhvr>
                                      <p:to>
                                        <p:strVal val="visible"/>
                                      </p:to>
                                    </p:set>
                                    <p:animEffect transition="in" filter="fade">
                                      <p:cBhvr>
                                        <p:cTn id="67" dur="500"/>
                                        <p:tgtEl>
                                          <p:spTgt spid="55"/>
                                        </p:tgtEl>
                                      </p:cBhvr>
                                    </p:animEffect>
                                  </p:childTnLst>
                                </p:cTn>
                              </p:par>
                            </p:childTnLst>
                          </p:cTn>
                        </p:par>
                        <p:par>
                          <p:cTn id="68" fill="hold">
                            <p:stCondLst>
                              <p:cond delay="6500"/>
                            </p:stCondLst>
                            <p:childTnLst>
                              <p:par>
                                <p:cTn id="69" presetID="53" presetClass="entr" presetSubtype="16" fill="hold" grpId="0" nodeType="afterEffect">
                                  <p:stCondLst>
                                    <p:cond delay="0"/>
                                  </p:stCondLst>
                                  <p:childTnLst>
                                    <p:set>
                                      <p:cBhvr>
                                        <p:cTn id="70" dur="1" fill="hold">
                                          <p:stCondLst>
                                            <p:cond delay="0"/>
                                          </p:stCondLst>
                                        </p:cTn>
                                        <p:tgtEl>
                                          <p:spTgt spid="63"/>
                                        </p:tgtEl>
                                        <p:attrNameLst>
                                          <p:attrName>style.visibility</p:attrName>
                                        </p:attrNameLst>
                                      </p:cBhvr>
                                      <p:to>
                                        <p:strVal val="visible"/>
                                      </p:to>
                                    </p:set>
                                    <p:anim calcmode="lin" valueType="num">
                                      <p:cBhvr>
                                        <p:cTn id="71" dur="500" fill="hold"/>
                                        <p:tgtEl>
                                          <p:spTgt spid="63"/>
                                        </p:tgtEl>
                                        <p:attrNameLst>
                                          <p:attrName>ppt_w</p:attrName>
                                        </p:attrNameLst>
                                      </p:cBhvr>
                                      <p:tavLst>
                                        <p:tav tm="0">
                                          <p:val>
                                            <p:fltVal val="0"/>
                                          </p:val>
                                        </p:tav>
                                        <p:tav tm="100000">
                                          <p:val>
                                            <p:strVal val="#ppt_w"/>
                                          </p:val>
                                        </p:tav>
                                      </p:tavLst>
                                    </p:anim>
                                    <p:anim calcmode="lin" valueType="num">
                                      <p:cBhvr>
                                        <p:cTn id="72" dur="500" fill="hold"/>
                                        <p:tgtEl>
                                          <p:spTgt spid="63"/>
                                        </p:tgtEl>
                                        <p:attrNameLst>
                                          <p:attrName>ppt_h</p:attrName>
                                        </p:attrNameLst>
                                      </p:cBhvr>
                                      <p:tavLst>
                                        <p:tav tm="0">
                                          <p:val>
                                            <p:fltVal val="0"/>
                                          </p:val>
                                        </p:tav>
                                        <p:tav tm="100000">
                                          <p:val>
                                            <p:strVal val="#ppt_h"/>
                                          </p:val>
                                        </p:tav>
                                      </p:tavLst>
                                    </p:anim>
                                    <p:animEffect transition="in" filter="fade">
                                      <p:cBhvr>
                                        <p:cTn id="73" dur="500"/>
                                        <p:tgtEl>
                                          <p:spTgt spid="63"/>
                                        </p:tgtEl>
                                      </p:cBhvr>
                                    </p:animEffect>
                                  </p:childTnLst>
                                </p:cTn>
                              </p:par>
                            </p:childTnLst>
                          </p:cTn>
                        </p:par>
                        <p:par>
                          <p:cTn id="74" fill="hold">
                            <p:stCondLst>
                              <p:cond delay="7000"/>
                            </p:stCondLst>
                            <p:childTnLst>
                              <p:par>
                                <p:cTn id="75" presetID="49" presetClass="entr" presetSubtype="0" decel="100000" fill="hold" grpId="0" nodeType="afterEffect">
                                  <p:stCondLst>
                                    <p:cond delay="0"/>
                                  </p:stCondLst>
                                  <p:childTnLst>
                                    <p:set>
                                      <p:cBhvr>
                                        <p:cTn id="76" dur="1" fill="hold">
                                          <p:stCondLst>
                                            <p:cond delay="0"/>
                                          </p:stCondLst>
                                        </p:cTn>
                                        <p:tgtEl>
                                          <p:spTgt spid="51"/>
                                        </p:tgtEl>
                                        <p:attrNameLst>
                                          <p:attrName>style.visibility</p:attrName>
                                        </p:attrNameLst>
                                      </p:cBhvr>
                                      <p:to>
                                        <p:strVal val="visible"/>
                                      </p:to>
                                    </p:set>
                                    <p:anim calcmode="lin" valueType="num">
                                      <p:cBhvr>
                                        <p:cTn id="77" dur="500" fill="hold"/>
                                        <p:tgtEl>
                                          <p:spTgt spid="51"/>
                                        </p:tgtEl>
                                        <p:attrNameLst>
                                          <p:attrName>ppt_w</p:attrName>
                                        </p:attrNameLst>
                                      </p:cBhvr>
                                      <p:tavLst>
                                        <p:tav tm="0">
                                          <p:val>
                                            <p:fltVal val="0"/>
                                          </p:val>
                                        </p:tav>
                                        <p:tav tm="100000">
                                          <p:val>
                                            <p:strVal val="#ppt_w"/>
                                          </p:val>
                                        </p:tav>
                                      </p:tavLst>
                                    </p:anim>
                                    <p:anim calcmode="lin" valueType="num">
                                      <p:cBhvr>
                                        <p:cTn id="78" dur="500" fill="hold"/>
                                        <p:tgtEl>
                                          <p:spTgt spid="51"/>
                                        </p:tgtEl>
                                        <p:attrNameLst>
                                          <p:attrName>ppt_h</p:attrName>
                                        </p:attrNameLst>
                                      </p:cBhvr>
                                      <p:tavLst>
                                        <p:tav tm="0">
                                          <p:val>
                                            <p:fltVal val="0"/>
                                          </p:val>
                                        </p:tav>
                                        <p:tav tm="100000">
                                          <p:val>
                                            <p:strVal val="#ppt_h"/>
                                          </p:val>
                                        </p:tav>
                                      </p:tavLst>
                                    </p:anim>
                                    <p:anim calcmode="lin" valueType="num">
                                      <p:cBhvr>
                                        <p:cTn id="79" dur="500" fill="hold"/>
                                        <p:tgtEl>
                                          <p:spTgt spid="51"/>
                                        </p:tgtEl>
                                        <p:attrNameLst>
                                          <p:attrName>style.rotation</p:attrName>
                                        </p:attrNameLst>
                                      </p:cBhvr>
                                      <p:tavLst>
                                        <p:tav tm="0">
                                          <p:val>
                                            <p:fltVal val="360"/>
                                          </p:val>
                                        </p:tav>
                                        <p:tav tm="100000">
                                          <p:val>
                                            <p:fltVal val="0"/>
                                          </p:val>
                                        </p:tav>
                                      </p:tavLst>
                                    </p:anim>
                                    <p:animEffect transition="in" filter="fade">
                                      <p:cBhvr>
                                        <p:cTn id="80" dur="500"/>
                                        <p:tgtEl>
                                          <p:spTgt spid="51"/>
                                        </p:tgtEl>
                                      </p:cBhvr>
                                    </p:animEffect>
                                  </p:childTnLst>
                                </p:cTn>
                              </p:par>
                            </p:childTnLst>
                          </p:cTn>
                        </p:par>
                        <p:par>
                          <p:cTn id="81" fill="hold">
                            <p:stCondLst>
                              <p:cond delay="7500"/>
                            </p:stCondLst>
                            <p:childTnLst>
                              <p:par>
                                <p:cTn id="82" presetID="49" presetClass="entr" presetSubtype="0" decel="100000" fill="hold" grpId="0" nodeType="afterEffect">
                                  <p:stCondLst>
                                    <p:cond delay="0"/>
                                  </p:stCondLst>
                                  <p:childTnLst>
                                    <p:set>
                                      <p:cBhvr>
                                        <p:cTn id="83" dur="1" fill="hold">
                                          <p:stCondLst>
                                            <p:cond delay="0"/>
                                          </p:stCondLst>
                                        </p:cTn>
                                        <p:tgtEl>
                                          <p:spTgt spid="47"/>
                                        </p:tgtEl>
                                        <p:attrNameLst>
                                          <p:attrName>style.visibility</p:attrName>
                                        </p:attrNameLst>
                                      </p:cBhvr>
                                      <p:to>
                                        <p:strVal val="visible"/>
                                      </p:to>
                                    </p:set>
                                    <p:anim calcmode="lin" valueType="num">
                                      <p:cBhvr>
                                        <p:cTn id="84" dur="500" fill="hold"/>
                                        <p:tgtEl>
                                          <p:spTgt spid="47"/>
                                        </p:tgtEl>
                                        <p:attrNameLst>
                                          <p:attrName>ppt_w</p:attrName>
                                        </p:attrNameLst>
                                      </p:cBhvr>
                                      <p:tavLst>
                                        <p:tav tm="0">
                                          <p:val>
                                            <p:fltVal val="0"/>
                                          </p:val>
                                        </p:tav>
                                        <p:tav tm="100000">
                                          <p:val>
                                            <p:strVal val="#ppt_w"/>
                                          </p:val>
                                        </p:tav>
                                      </p:tavLst>
                                    </p:anim>
                                    <p:anim calcmode="lin" valueType="num">
                                      <p:cBhvr>
                                        <p:cTn id="85" dur="500" fill="hold"/>
                                        <p:tgtEl>
                                          <p:spTgt spid="47"/>
                                        </p:tgtEl>
                                        <p:attrNameLst>
                                          <p:attrName>ppt_h</p:attrName>
                                        </p:attrNameLst>
                                      </p:cBhvr>
                                      <p:tavLst>
                                        <p:tav tm="0">
                                          <p:val>
                                            <p:fltVal val="0"/>
                                          </p:val>
                                        </p:tav>
                                        <p:tav tm="100000">
                                          <p:val>
                                            <p:strVal val="#ppt_h"/>
                                          </p:val>
                                        </p:tav>
                                      </p:tavLst>
                                    </p:anim>
                                    <p:anim calcmode="lin" valueType="num">
                                      <p:cBhvr>
                                        <p:cTn id="86" dur="500" fill="hold"/>
                                        <p:tgtEl>
                                          <p:spTgt spid="47"/>
                                        </p:tgtEl>
                                        <p:attrNameLst>
                                          <p:attrName>style.rotation</p:attrName>
                                        </p:attrNameLst>
                                      </p:cBhvr>
                                      <p:tavLst>
                                        <p:tav tm="0">
                                          <p:val>
                                            <p:fltVal val="360"/>
                                          </p:val>
                                        </p:tav>
                                        <p:tav tm="100000">
                                          <p:val>
                                            <p:fltVal val="0"/>
                                          </p:val>
                                        </p:tav>
                                      </p:tavLst>
                                    </p:anim>
                                    <p:animEffect transition="in" filter="fade">
                                      <p:cBhvr>
                                        <p:cTn id="87" dur="500"/>
                                        <p:tgtEl>
                                          <p:spTgt spid="47"/>
                                        </p:tgtEl>
                                      </p:cBhvr>
                                    </p:animEffect>
                                  </p:childTnLst>
                                </p:cTn>
                              </p:par>
                            </p:childTnLst>
                          </p:cTn>
                        </p:par>
                        <p:par>
                          <p:cTn id="88" fill="hold">
                            <p:stCondLst>
                              <p:cond delay="8000"/>
                            </p:stCondLst>
                            <p:childTnLst>
                              <p:par>
                                <p:cTn id="89" presetID="10" presetClass="entr" presetSubtype="0" fill="hold" grpId="0" nodeType="afterEffect">
                                  <p:stCondLst>
                                    <p:cond delay="0"/>
                                  </p:stCondLst>
                                  <p:childTnLst>
                                    <p:set>
                                      <p:cBhvr>
                                        <p:cTn id="90" dur="1" fill="hold">
                                          <p:stCondLst>
                                            <p:cond delay="0"/>
                                          </p:stCondLst>
                                        </p:cTn>
                                        <p:tgtEl>
                                          <p:spTgt spid="58"/>
                                        </p:tgtEl>
                                        <p:attrNameLst>
                                          <p:attrName>style.visibility</p:attrName>
                                        </p:attrNameLst>
                                      </p:cBhvr>
                                      <p:to>
                                        <p:strVal val="visible"/>
                                      </p:to>
                                    </p:set>
                                    <p:animEffect transition="in" filter="fade">
                                      <p:cBhvr>
                                        <p:cTn id="91" dur="500"/>
                                        <p:tgtEl>
                                          <p:spTgt spid="58"/>
                                        </p:tgtEl>
                                      </p:cBhvr>
                                    </p:animEffect>
                                  </p:childTnLst>
                                </p:cTn>
                              </p:par>
                            </p:childTnLst>
                          </p:cTn>
                        </p:par>
                        <p:par>
                          <p:cTn id="92" fill="hold">
                            <p:stCondLst>
                              <p:cond delay="8500"/>
                            </p:stCondLst>
                            <p:childTnLst>
                              <p:par>
                                <p:cTn id="93" presetID="10" presetClass="entr" presetSubtype="0" fill="hold" grpId="0" nodeType="afterEffect">
                                  <p:stCondLst>
                                    <p:cond delay="0"/>
                                  </p:stCondLst>
                                  <p:childTnLst>
                                    <p:set>
                                      <p:cBhvr>
                                        <p:cTn id="94" dur="1" fill="hold">
                                          <p:stCondLst>
                                            <p:cond delay="0"/>
                                          </p:stCondLst>
                                        </p:cTn>
                                        <p:tgtEl>
                                          <p:spTgt spid="57"/>
                                        </p:tgtEl>
                                        <p:attrNameLst>
                                          <p:attrName>style.visibility</p:attrName>
                                        </p:attrNameLst>
                                      </p:cBhvr>
                                      <p:to>
                                        <p:strVal val="visible"/>
                                      </p:to>
                                    </p:set>
                                    <p:animEffect transition="in" filter="fade">
                                      <p:cBhvr>
                                        <p:cTn id="95" dur="500"/>
                                        <p:tgtEl>
                                          <p:spTgt spid="57"/>
                                        </p:tgtEl>
                                      </p:cBhvr>
                                    </p:animEffect>
                                  </p:childTnLst>
                                </p:cTn>
                              </p:par>
                            </p:childTnLst>
                          </p:cTn>
                        </p:par>
                        <p:par>
                          <p:cTn id="96" fill="hold">
                            <p:stCondLst>
                              <p:cond delay="9000"/>
                            </p:stCondLst>
                            <p:childTnLst>
                              <p:par>
                                <p:cTn id="97" presetID="53" presetClass="entr" presetSubtype="16" fill="hold" grpId="0" nodeType="afterEffect">
                                  <p:stCondLst>
                                    <p:cond delay="0"/>
                                  </p:stCondLst>
                                  <p:childTnLst>
                                    <p:set>
                                      <p:cBhvr>
                                        <p:cTn id="98" dur="1" fill="hold">
                                          <p:stCondLst>
                                            <p:cond delay="0"/>
                                          </p:stCondLst>
                                        </p:cTn>
                                        <p:tgtEl>
                                          <p:spTgt spid="62"/>
                                        </p:tgtEl>
                                        <p:attrNameLst>
                                          <p:attrName>style.visibility</p:attrName>
                                        </p:attrNameLst>
                                      </p:cBhvr>
                                      <p:to>
                                        <p:strVal val="visible"/>
                                      </p:to>
                                    </p:set>
                                    <p:anim calcmode="lin" valueType="num">
                                      <p:cBhvr>
                                        <p:cTn id="99" dur="500" fill="hold"/>
                                        <p:tgtEl>
                                          <p:spTgt spid="62"/>
                                        </p:tgtEl>
                                        <p:attrNameLst>
                                          <p:attrName>ppt_w</p:attrName>
                                        </p:attrNameLst>
                                      </p:cBhvr>
                                      <p:tavLst>
                                        <p:tav tm="0">
                                          <p:val>
                                            <p:fltVal val="0"/>
                                          </p:val>
                                        </p:tav>
                                        <p:tav tm="100000">
                                          <p:val>
                                            <p:strVal val="#ppt_w"/>
                                          </p:val>
                                        </p:tav>
                                      </p:tavLst>
                                    </p:anim>
                                    <p:anim calcmode="lin" valueType="num">
                                      <p:cBhvr>
                                        <p:cTn id="100" dur="500" fill="hold"/>
                                        <p:tgtEl>
                                          <p:spTgt spid="62"/>
                                        </p:tgtEl>
                                        <p:attrNameLst>
                                          <p:attrName>ppt_h</p:attrName>
                                        </p:attrNameLst>
                                      </p:cBhvr>
                                      <p:tavLst>
                                        <p:tav tm="0">
                                          <p:val>
                                            <p:fltVal val="0"/>
                                          </p:val>
                                        </p:tav>
                                        <p:tav tm="100000">
                                          <p:val>
                                            <p:strVal val="#ppt_h"/>
                                          </p:val>
                                        </p:tav>
                                      </p:tavLst>
                                    </p:anim>
                                    <p:animEffect transition="in" filter="fade">
                                      <p:cBhvr>
                                        <p:cTn id="101" dur="500"/>
                                        <p:tgtEl>
                                          <p:spTgt spid="62"/>
                                        </p:tgtEl>
                                      </p:cBhvr>
                                    </p:animEffect>
                                  </p:childTnLst>
                                </p:cTn>
                              </p:par>
                            </p:childTnLst>
                          </p:cTn>
                        </p:par>
                        <p:par>
                          <p:cTn id="102" fill="hold">
                            <p:stCondLst>
                              <p:cond delay="9500"/>
                            </p:stCondLst>
                            <p:childTnLst>
                              <p:par>
                                <p:cTn id="103" presetID="49" presetClass="entr" presetSubtype="0" decel="100000" fill="hold" grpId="0" nodeType="afterEffect">
                                  <p:stCondLst>
                                    <p:cond delay="0"/>
                                  </p:stCondLst>
                                  <p:childTnLst>
                                    <p:set>
                                      <p:cBhvr>
                                        <p:cTn id="104" dur="1" fill="hold">
                                          <p:stCondLst>
                                            <p:cond delay="0"/>
                                          </p:stCondLst>
                                        </p:cTn>
                                        <p:tgtEl>
                                          <p:spTgt spid="50"/>
                                        </p:tgtEl>
                                        <p:attrNameLst>
                                          <p:attrName>style.visibility</p:attrName>
                                        </p:attrNameLst>
                                      </p:cBhvr>
                                      <p:to>
                                        <p:strVal val="visible"/>
                                      </p:to>
                                    </p:set>
                                    <p:anim calcmode="lin" valueType="num">
                                      <p:cBhvr>
                                        <p:cTn id="105" dur="500" fill="hold"/>
                                        <p:tgtEl>
                                          <p:spTgt spid="50"/>
                                        </p:tgtEl>
                                        <p:attrNameLst>
                                          <p:attrName>ppt_w</p:attrName>
                                        </p:attrNameLst>
                                      </p:cBhvr>
                                      <p:tavLst>
                                        <p:tav tm="0">
                                          <p:val>
                                            <p:fltVal val="0"/>
                                          </p:val>
                                        </p:tav>
                                        <p:tav tm="100000">
                                          <p:val>
                                            <p:strVal val="#ppt_w"/>
                                          </p:val>
                                        </p:tav>
                                      </p:tavLst>
                                    </p:anim>
                                    <p:anim calcmode="lin" valueType="num">
                                      <p:cBhvr>
                                        <p:cTn id="106" dur="500" fill="hold"/>
                                        <p:tgtEl>
                                          <p:spTgt spid="50"/>
                                        </p:tgtEl>
                                        <p:attrNameLst>
                                          <p:attrName>ppt_h</p:attrName>
                                        </p:attrNameLst>
                                      </p:cBhvr>
                                      <p:tavLst>
                                        <p:tav tm="0">
                                          <p:val>
                                            <p:fltVal val="0"/>
                                          </p:val>
                                        </p:tav>
                                        <p:tav tm="100000">
                                          <p:val>
                                            <p:strVal val="#ppt_h"/>
                                          </p:val>
                                        </p:tav>
                                      </p:tavLst>
                                    </p:anim>
                                    <p:anim calcmode="lin" valueType="num">
                                      <p:cBhvr>
                                        <p:cTn id="107" dur="500" fill="hold"/>
                                        <p:tgtEl>
                                          <p:spTgt spid="50"/>
                                        </p:tgtEl>
                                        <p:attrNameLst>
                                          <p:attrName>style.rotation</p:attrName>
                                        </p:attrNameLst>
                                      </p:cBhvr>
                                      <p:tavLst>
                                        <p:tav tm="0">
                                          <p:val>
                                            <p:fltVal val="360"/>
                                          </p:val>
                                        </p:tav>
                                        <p:tav tm="100000">
                                          <p:val>
                                            <p:fltVal val="0"/>
                                          </p:val>
                                        </p:tav>
                                      </p:tavLst>
                                    </p:anim>
                                    <p:animEffect transition="in" filter="fade">
                                      <p:cBhvr>
                                        <p:cTn id="108" dur="500"/>
                                        <p:tgtEl>
                                          <p:spTgt spid="50"/>
                                        </p:tgtEl>
                                      </p:cBhvr>
                                    </p:animEffect>
                                  </p:childTnLst>
                                </p:cTn>
                              </p:par>
                            </p:childTnLst>
                          </p:cTn>
                        </p:par>
                        <p:par>
                          <p:cTn id="109" fill="hold">
                            <p:stCondLst>
                              <p:cond delay="10000"/>
                            </p:stCondLst>
                            <p:childTnLst>
                              <p:par>
                                <p:cTn id="110" presetID="49" presetClass="entr" presetSubtype="0" decel="100000" fill="hold" grpId="0" nodeType="afterEffect">
                                  <p:stCondLst>
                                    <p:cond delay="0"/>
                                  </p:stCondLst>
                                  <p:childTnLst>
                                    <p:set>
                                      <p:cBhvr>
                                        <p:cTn id="111" dur="1" fill="hold">
                                          <p:stCondLst>
                                            <p:cond delay="0"/>
                                          </p:stCondLst>
                                        </p:cTn>
                                        <p:tgtEl>
                                          <p:spTgt spid="48"/>
                                        </p:tgtEl>
                                        <p:attrNameLst>
                                          <p:attrName>style.visibility</p:attrName>
                                        </p:attrNameLst>
                                      </p:cBhvr>
                                      <p:to>
                                        <p:strVal val="visible"/>
                                      </p:to>
                                    </p:set>
                                    <p:anim calcmode="lin" valueType="num">
                                      <p:cBhvr>
                                        <p:cTn id="112" dur="500" fill="hold"/>
                                        <p:tgtEl>
                                          <p:spTgt spid="48"/>
                                        </p:tgtEl>
                                        <p:attrNameLst>
                                          <p:attrName>ppt_w</p:attrName>
                                        </p:attrNameLst>
                                      </p:cBhvr>
                                      <p:tavLst>
                                        <p:tav tm="0">
                                          <p:val>
                                            <p:fltVal val="0"/>
                                          </p:val>
                                        </p:tav>
                                        <p:tav tm="100000">
                                          <p:val>
                                            <p:strVal val="#ppt_w"/>
                                          </p:val>
                                        </p:tav>
                                      </p:tavLst>
                                    </p:anim>
                                    <p:anim calcmode="lin" valueType="num">
                                      <p:cBhvr>
                                        <p:cTn id="113" dur="500" fill="hold"/>
                                        <p:tgtEl>
                                          <p:spTgt spid="48"/>
                                        </p:tgtEl>
                                        <p:attrNameLst>
                                          <p:attrName>ppt_h</p:attrName>
                                        </p:attrNameLst>
                                      </p:cBhvr>
                                      <p:tavLst>
                                        <p:tav tm="0">
                                          <p:val>
                                            <p:fltVal val="0"/>
                                          </p:val>
                                        </p:tav>
                                        <p:tav tm="100000">
                                          <p:val>
                                            <p:strVal val="#ppt_h"/>
                                          </p:val>
                                        </p:tav>
                                      </p:tavLst>
                                    </p:anim>
                                    <p:anim calcmode="lin" valueType="num">
                                      <p:cBhvr>
                                        <p:cTn id="114" dur="500" fill="hold"/>
                                        <p:tgtEl>
                                          <p:spTgt spid="48"/>
                                        </p:tgtEl>
                                        <p:attrNameLst>
                                          <p:attrName>style.rotation</p:attrName>
                                        </p:attrNameLst>
                                      </p:cBhvr>
                                      <p:tavLst>
                                        <p:tav tm="0">
                                          <p:val>
                                            <p:fltVal val="360"/>
                                          </p:val>
                                        </p:tav>
                                        <p:tav tm="100000">
                                          <p:val>
                                            <p:fltVal val="0"/>
                                          </p:val>
                                        </p:tav>
                                      </p:tavLst>
                                    </p:anim>
                                    <p:animEffect transition="in" filter="fade">
                                      <p:cBhvr>
                                        <p:cTn id="115" dur="500"/>
                                        <p:tgtEl>
                                          <p:spTgt spid="48"/>
                                        </p:tgtEl>
                                      </p:cBhvr>
                                    </p:animEffect>
                                  </p:childTnLst>
                                </p:cTn>
                              </p:par>
                            </p:childTnLst>
                          </p:cTn>
                        </p:par>
                        <p:par>
                          <p:cTn id="116" fill="hold">
                            <p:stCondLst>
                              <p:cond delay="10500"/>
                            </p:stCondLst>
                            <p:childTnLst>
                              <p:par>
                                <p:cTn id="117" presetID="10" presetClass="entr" presetSubtype="0" fill="hold" grpId="0" nodeType="afterEffect">
                                  <p:stCondLst>
                                    <p:cond delay="0"/>
                                  </p:stCondLst>
                                  <p:childTnLst>
                                    <p:set>
                                      <p:cBhvr>
                                        <p:cTn id="118" dur="1" fill="hold">
                                          <p:stCondLst>
                                            <p:cond delay="0"/>
                                          </p:stCondLst>
                                        </p:cTn>
                                        <p:tgtEl>
                                          <p:spTgt spid="60"/>
                                        </p:tgtEl>
                                        <p:attrNameLst>
                                          <p:attrName>style.visibility</p:attrName>
                                        </p:attrNameLst>
                                      </p:cBhvr>
                                      <p:to>
                                        <p:strVal val="visible"/>
                                      </p:to>
                                    </p:set>
                                    <p:animEffect transition="in" filter="fade">
                                      <p:cBhvr>
                                        <p:cTn id="119" dur="500"/>
                                        <p:tgtEl>
                                          <p:spTgt spid="60"/>
                                        </p:tgtEl>
                                      </p:cBhvr>
                                    </p:animEffect>
                                  </p:childTnLst>
                                </p:cTn>
                              </p:par>
                            </p:childTnLst>
                          </p:cTn>
                        </p:par>
                        <p:par>
                          <p:cTn id="120" fill="hold">
                            <p:stCondLst>
                              <p:cond delay="11000"/>
                            </p:stCondLst>
                            <p:childTnLst>
                              <p:par>
                                <p:cTn id="121" presetID="10" presetClass="entr" presetSubtype="0" fill="hold" grpId="0" nodeType="afterEffect">
                                  <p:stCondLst>
                                    <p:cond delay="0"/>
                                  </p:stCondLst>
                                  <p:childTnLst>
                                    <p:set>
                                      <p:cBhvr>
                                        <p:cTn id="122" dur="1" fill="hold">
                                          <p:stCondLst>
                                            <p:cond delay="0"/>
                                          </p:stCondLst>
                                        </p:cTn>
                                        <p:tgtEl>
                                          <p:spTgt spid="59"/>
                                        </p:tgtEl>
                                        <p:attrNameLst>
                                          <p:attrName>style.visibility</p:attrName>
                                        </p:attrNameLst>
                                      </p:cBhvr>
                                      <p:to>
                                        <p:strVal val="visible"/>
                                      </p:to>
                                    </p:set>
                                    <p:animEffect transition="in" filter="fade">
                                      <p:cBhvr>
                                        <p:cTn id="123" dur="500"/>
                                        <p:tgtEl>
                                          <p:spTgt spid="59"/>
                                        </p:tgtEl>
                                      </p:cBhvr>
                                    </p:animEffect>
                                  </p:childTnLst>
                                </p:cTn>
                              </p:par>
                            </p:childTnLst>
                          </p:cTn>
                        </p:par>
                        <p:par>
                          <p:cTn id="124" fill="hold">
                            <p:stCondLst>
                              <p:cond delay="11500"/>
                            </p:stCondLst>
                            <p:childTnLst>
                              <p:par>
                                <p:cTn id="125" presetID="53" presetClass="entr" presetSubtype="16" fill="hold" grpId="0" nodeType="afterEffect">
                                  <p:stCondLst>
                                    <p:cond delay="0"/>
                                  </p:stCondLst>
                                  <p:childTnLst>
                                    <p:set>
                                      <p:cBhvr>
                                        <p:cTn id="126" dur="1" fill="hold">
                                          <p:stCondLst>
                                            <p:cond delay="0"/>
                                          </p:stCondLst>
                                        </p:cTn>
                                        <p:tgtEl>
                                          <p:spTgt spid="64"/>
                                        </p:tgtEl>
                                        <p:attrNameLst>
                                          <p:attrName>style.visibility</p:attrName>
                                        </p:attrNameLst>
                                      </p:cBhvr>
                                      <p:to>
                                        <p:strVal val="visible"/>
                                      </p:to>
                                    </p:set>
                                    <p:anim calcmode="lin" valueType="num">
                                      <p:cBhvr>
                                        <p:cTn id="127" dur="500" fill="hold"/>
                                        <p:tgtEl>
                                          <p:spTgt spid="64"/>
                                        </p:tgtEl>
                                        <p:attrNameLst>
                                          <p:attrName>ppt_w</p:attrName>
                                        </p:attrNameLst>
                                      </p:cBhvr>
                                      <p:tavLst>
                                        <p:tav tm="0">
                                          <p:val>
                                            <p:fltVal val="0"/>
                                          </p:val>
                                        </p:tav>
                                        <p:tav tm="100000">
                                          <p:val>
                                            <p:strVal val="#ppt_w"/>
                                          </p:val>
                                        </p:tav>
                                      </p:tavLst>
                                    </p:anim>
                                    <p:anim calcmode="lin" valueType="num">
                                      <p:cBhvr>
                                        <p:cTn id="128" dur="500" fill="hold"/>
                                        <p:tgtEl>
                                          <p:spTgt spid="64"/>
                                        </p:tgtEl>
                                        <p:attrNameLst>
                                          <p:attrName>ppt_h</p:attrName>
                                        </p:attrNameLst>
                                      </p:cBhvr>
                                      <p:tavLst>
                                        <p:tav tm="0">
                                          <p:val>
                                            <p:fltVal val="0"/>
                                          </p:val>
                                        </p:tav>
                                        <p:tav tm="100000">
                                          <p:val>
                                            <p:strVal val="#ppt_h"/>
                                          </p:val>
                                        </p:tav>
                                      </p:tavLst>
                                    </p:anim>
                                    <p:animEffect transition="in" filter="fade">
                                      <p:cBhvr>
                                        <p:cTn id="129" dur="50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P spid="44" grpId="0"/>
      <p:bldP spid="45" grpId="0" animBg="1"/>
      <p:bldP spid="46" grpId="0" animBg="1"/>
      <p:bldP spid="47" grpId="0" animBg="1"/>
      <p:bldP spid="48" grpId="0" animBg="1"/>
      <p:bldP spid="49" grpId="0" animBg="1"/>
      <p:bldP spid="50" grpId="0" animBg="1"/>
      <p:bldP spid="51" grpId="0" animBg="1"/>
      <p:bldP spid="52" grpId="0" animBg="1"/>
      <p:bldP spid="53" grpId="0"/>
      <p:bldP spid="54" grpId="0"/>
      <p:bldP spid="55" grpId="0"/>
      <p:bldP spid="56" grpId="0"/>
      <p:bldP spid="57" grpId="0"/>
      <p:bldP spid="58" grpId="0"/>
      <p:bldP spid="59" grpId="0"/>
      <p:bldP spid="60" grpId="0"/>
      <p:bldP spid="61" grpId="0"/>
      <p:bldP spid="62" grpId="0"/>
      <p:bldP spid="63" grpId="0"/>
      <p:bldP spid="6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p:cNvGrpSpPr/>
          <p:nvPr/>
        </p:nvGrpSpPr>
        <p:grpSpPr>
          <a:xfrm>
            <a:off x="2840835" y="2344933"/>
            <a:ext cx="3695028" cy="3695028"/>
            <a:chOff x="6240781" y="1363135"/>
            <a:chExt cx="4963584" cy="4963584"/>
          </a:xfrm>
        </p:grpSpPr>
        <p:grpSp>
          <p:nvGrpSpPr>
            <p:cNvPr id="13" name="Group 12"/>
            <p:cNvGrpSpPr/>
            <p:nvPr userDrawn="1"/>
          </p:nvGrpSpPr>
          <p:grpSpPr>
            <a:xfrm>
              <a:off x="6240781" y="1363135"/>
              <a:ext cx="3255433" cy="2434167"/>
              <a:chOff x="4657725" y="946151"/>
              <a:chExt cx="2441575" cy="1825625"/>
            </a:xfrm>
          </p:grpSpPr>
          <p:sp>
            <p:nvSpPr>
              <p:cNvPr id="27" name="Freeform 26"/>
              <p:cNvSpPr>
                <a:spLocks/>
              </p:cNvSpPr>
              <p:nvPr/>
            </p:nvSpPr>
            <p:spPr bwMode="auto">
              <a:xfrm>
                <a:off x="5953125" y="2046288"/>
                <a:ext cx="1146175" cy="593725"/>
              </a:xfrm>
              <a:custGeom>
                <a:avLst/>
                <a:gdLst>
                  <a:gd name="T0" fmla="*/ 849 w 904"/>
                  <a:gd name="T1" fmla="*/ 0 h 468"/>
                  <a:gd name="T2" fmla="*/ 873 w 904"/>
                  <a:gd name="T3" fmla="*/ 58 h 468"/>
                  <a:gd name="T4" fmla="*/ 507 w 904"/>
                  <a:gd name="T5" fmla="*/ 436 h 468"/>
                  <a:gd name="T6" fmla="*/ 396 w 904"/>
                  <a:gd name="T7" fmla="*/ 436 h 468"/>
                  <a:gd name="T8" fmla="*/ 30 w 904"/>
                  <a:gd name="T9" fmla="*/ 58 h 468"/>
                  <a:gd name="T10" fmla="*/ 55 w 904"/>
                  <a:gd name="T11" fmla="*/ 0 h 468"/>
                  <a:gd name="T12" fmla="*/ 849 w 90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904" h="468">
                    <a:moveTo>
                      <a:pt x="849" y="0"/>
                    </a:moveTo>
                    <a:cubicBezTo>
                      <a:pt x="893" y="0"/>
                      <a:pt x="904" y="26"/>
                      <a:pt x="873" y="58"/>
                    </a:cubicBezTo>
                    <a:cubicBezTo>
                      <a:pt x="507" y="436"/>
                      <a:pt x="507" y="436"/>
                      <a:pt x="507" y="436"/>
                    </a:cubicBezTo>
                    <a:cubicBezTo>
                      <a:pt x="477" y="468"/>
                      <a:pt x="427" y="468"/>
                      <a:pt x="396" y="436"/>
                    </a:cubicBezTo>
                    <a:cubicBezTo>
                      <a:pt x="30" y="58"/>
                      <a:pt x="30" y="58"/>
                      <a:pt x="30" y="58"/>
                    </a:cubicBezTo>
                    <a:cubicBezTo>
                      <a:pt x="0" y="26"/>
                      <a:pt x="11" y="0"/>
                      <a:pt x="55" y="0"/>
                    </a:cubicBezTo>
                    <a:lnTo>
                      <a:pt x="849" y="0"/>
                    </a:lnTo>
                    <a:close/>
                  </a:path>
                </a:pathLst>
              </a:custGeom>
              <a:solidFill>
                <a:schemeClr val="accent1"/>
              </a:solidFill>
              <a:ln>
                <a:noFill/>
              </a:ln>
            </p:spPr>
            <p:txBody>
              <a:bodyPr vert="horz" wrap="square" lIns="55827" tIns="27914" rIns="55827" bIns="27914" numCol="1" anchor="t" anchorCtr="0" compatLnSpc="1">
                <a:prstTxWarp prst="textNoShape">
                  <a:avLst/>
                </a:prstTxWarp>
              </a:bodyPr>
              <a:lstStyle/>
              <a:p>
                <a:pPr algn="just">
                  <a:lnSpc>
                    <a:spcPct val="120000"/>
                  </a:lnSpc>
                </a:pPr>
                <a:endParaRPr lang="en-US" sz="1737"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Freeform 27"/>
              <p:cNvSpPr>
                <a:spLocks/>
              </p:cNvSpPr>
              <p:nvPr/>
            </p:nvSpPr>
            <p:spPr bwMode="auto">
              <a:xfrm>
                <a:off x="4657725" y="946151"/>
                <a:ext cx="2151063" cy="1825625"/>
              </a:xfrm>
              <a:custGeom>
                <a:avLst/>
                <a:gdLst>
                  <a:gd name="T0" fmla="*/ 848 w 1696"/>
                  <a:gd name="T1" fmla="*/ 0 h 1440"/>
                  <a:gd name="T2" fmla="*/ 0 w 1696"/>
                  <a:gd name="T3" fmla="*/ 848 h 1440"/>
                  <a:gd name="T4" fmla="*/ 241 w 1696"/>
                  <a:gd name="T5" fmla="*/ 1440 h 1440"/>
                  <a:gd name="T6" fmla="*/ 718 w 1696"/>
                  <a:gd name="T7" fmla="*/ 1209 h 1440"/>
                  <a:gd name="T8" fmla="*/ 464 w 1696"/>
                  <a:gd name="T9" fmla="*/ 848 h 1440"/>
                  <a:gd name="T10" fmla="*/ 848 w 1696"/>
                  <a:gd name="T11" fmla="*/ 464 h 1440"/>
                  <a:gd name="T12" fmla="*/ 1232 w 1696"/>
                  <a:gd name="T13" fmla="*/ 848 h 1440"/>
                  <a:gd name="T14" fmla="*/ 1213 w 1696"/>
                  <a:gd name="T15" fmla="*/ 966 h 1440"/>
                  <a:gd name="T16" fmla="*/ 1293 w 1696"/>
                  <a:gd name="T17" fmla="*/ 966 h 1440"/>
                  <a:gd name="T18" fmla="*/ 1293 w 1696"/>
                  <a:gd name="T19" fmla="*/ 1062 h 1440"/>
                  <a:gd name="T20" fmla="*/ 1669 w 1696"/>
                  <a:gd name="T21" fmla="*/ 1062 h 1440"/>
                  <a:gd name="T22" fmla="*/ 1696 w 1696"/>
                  <a:gd name="T23" fmla="*/ 848 h 1440"/>
                  <a:gd name="T24" fmla="*/ 848 w 1696"/>
                  <a:gd name="T25" fmla="*/ 0 h 1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96" h="1440">
                    <a:moveTo>
                      <a:pt x="848" y="0"/>
                    </a:moveTo>
                    <a:cubicBezTo>
                      <a:pt x="380" y="0"/>
                      <a:pt x="0" y="380"/>
                      <a:pt x="0" y="848"/>
                    </a:cubicBezTo>
                    <a:cubicBezTo>
                      <a:pt x="0" y="1078"/>
                      <a:pt x="92" y="1287"/>
                      <a:pt x="241" y="1440"/>
                    </a:cubicBezTo>
                    <a:cubicBezTo>
                      <a:pt x="374" y="1315"/>
                      <a:pt x="540" y="1235"/>
                      <a:pt x="718" y="1209"/>
                    </a:cubicBezTo>
                    <a:cubicBezTo>
                      <a:pt x="570" y="1156"/>
                      <a:pt x="464" y="1014"/>
                      <a:pt x="464" y="848"/>
                    </a:cubicBezTo>
                    <a:cubicBezTo>
                      <a:pt x="464" y="636"/>
                      <a:pt x="636" y="464"/>
                      <a:pt x="848" y="464"/>
                    </a:cubicBezTo>
                    <a:cubicBezTo>
                      <a:pt x="1060" y="464"/>
                      <a:pt x="1232" y="636"/>
                      <a:pt x="1232" y="848"/>
                    </a:cubicBezTo>
                    <a:cubicBezTo>
                      <a:pt x="1232" y="889"/>
                      <a:pt x="1225" y="929"/>
                      <a:pt x="1213" y="966"/>
                    </a:cubicBezTo>
                    <a:cubicBezTo>
                      <a:pt x="1293" y="966"/>
                      <a:pt x="1293" y="966"/>
                      <a:pt x="1293" y="966"/>
                    </a:cubicBezTo>
                    <a:cubicBezTo>
                      <a:pt x="1293" y="1062"/>
                      <a:pt x="1293" y="1062"/>
                      <a:pt x="1293" y="1062"/>
                    </a:cubicBezTo>
                    <a:cubicBezTo>
                      <a:pt x="1669" y="1062"/>
                      <a:pt x="1669" y="1062"/>
                      <a:pt x="1669" y="1062"/>
                    </a:cubicBezTo>
                    <a:cubicBezTo>
                      <a:pt x="1687" y="994"/>
                      <a:pt x="1696" y="922"/>
                      <a:pt x="1696" y="848"/>
                    </a:cubicBezTo>
                    <a:cubicBezTo>
                      <a:pt x="1696" y="380"/>
                      <a:pt x="1316" y="0"/>
                      <a:pt x="848" y="0"/>
                    </a:cubicBezTo>
                    <a:close/>
                  </a:path>
                </a:pathLst>
              </a:custGeom>
              <a:solidFill>
                <a:schemeClr val="accent1"/>
              </a:solidFill>
              <a:ln>
                <a:noFill/>
              </a:ln>
            </p:spPr>
            <p:txBody>
              <a:bodyPr vert="horz" wrap="square" lIns="55827" tIns="27914" rIns="55827" bIns="27914" numCol="1" anchor="t" anchorCtr="0" compatLnSpc="1">
                <a:prstTxWarp prst="textNoShape">
                  <a:avLst/>
                </a:prstTxWarp>
              </a:bodyPr>
              <a:lstStyle/>
              <a:p>
                <a:pPr algn="just">
                  <a:lnSpc>
                    <a:spcPct val="120000"/>
                  </a:lnSpc>
                </a:pPr>
                <a:endParaRPr lang="en-US" sz="1737"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4" name="Group 13"/>
            <p:cNvGrpSpPr/>
            <p:nvPr userDrawn="1"/>
          </p:nvGrpSpPr>
          <p:grpSpPr>
            <a:xfrm>
              <a:off x="6240781" y="3111502"/>
              <a:ext cx="2434167" cy="3215217"/>
              <a:chOff x="4657725" y="2257426"/>
              <a:chExt cx="1825625" cy="2411413"/>
            </a:xfrm>
          </p:grpSpPr>
          <p:sp>
            <p:nvSpPr>
              <p:cNvPr id="25" name="Freeform 24"/>
              <p:cNvSpPr>
                <a:spLocks/>
              </p:cNvSpPr>
              <p:nvPr/>
            </p:nvSpPr>
            <p:spPr bwMode="auto">
              <a:xfrm>
                <a:off x="5753100" y="2257426"/>
                <a:ext cx="593725" cy="1146175"/>
              </a:xfrm>
              <a:custGeom>
                <a:avLst/>
                <a:gdLst>
                  <a:gd name="T0" fmla="*/ 0 w 468"/>
                  <a:gd name="T1" fmla="*/ 55 h 904"/>
                  <a:gd name="T2" fmla="*/ 57 w 468"/>
                  <a:gd name="T3" fmla="*/ 30 h 904"/>
                  <a:gd name="T4" fmla="*/ 436 w 468"/>
                  <a:gd name="T5" fmla="*/ 397 h 904"/>
                  <a:gd name="T6" fmla="*/ 436 w 468"/>
                  <a:gd name="T7" fmla="*/ 508 h 904"/>
                  <a:gd name="T8" fmla="*/ 57 w 468"/>
                  <a:gd name="T9" fmla="*/ 874 h 904"/>
                  <a:gd name="T10" fmla="*/ 0 w 468"/>
                  <a:gd name="T11" fmla="*/ 849 h 904"/>
                  <a:gd name="T12" fmla="*/ 0 w 468"/>
                  <a:gd name="T13" fmla="*/ 55 h 904"/>
                </a:gdLst>
                <a:ahLst/>
                <a:cxnLst>
                  <a:cxn ang="0">
                    <a:pos x="T0" y="T1"/>
                  </a:cxn>
                  <a:cxn ang="0">
                    <a:pos x="T2" y="T3"/>
                  </a:cxn>
                  <a:cxn ang="0">
                    <a:pos x="T4" y="T5"/>
                  </a:cxn>
                  <a:cxn ang="0">
                    <a:pos x="T6" y="T7"/>
                  </a:cxn>
                  <a:cxn ang="0">
                    <a:pos x="T8" y="T9"/>
                  </a:cxn>
                  <a:cxn ang="0">
                    <a:pos x="T10" y="T11"/>
                  </a:cxn>
                  <a:cxn ang="0">
                    <a:pos x="T12" y="T13"/>
                  </a:cxn>
                </a:cxnLst>
                <a:rect l="0" t="0" r="r" b="b"/>
                <a:pathLst>
                  <a:path w="468" h="904">
                    <a:moveTo>
                      <a:pt x="0" y="55"/>
                    </a:moveTo>
                    <a:cubicBezTo>
                      <a:pt x="0" y="11"/>
                      <a:pt x="26" y="0"/>
                      <a:pt x="57" y="30"/>
                    </a:cubicBezTo>
                    <a:cubicBezTo>
                      <a:pt x="436" y="397"/>
                      <a:pt x="436" y="397"/>
                      <a:pt x="436" y="397"/>
                    </a:cubicBezTo>
                    <a:cubicBezTo>
                      <a:pt x="468" y="427"/>
                      <a:pt x="468" y="477"/>
                      <a:pt x="436" y="508"/>
                    </a:cubicBezTo>
                    <a:cubicBezTo>
                      <a:pt x="57" y="874"/>
                      <a:pt x="57" y="874"/>
                      <a:pt x="57" y="874"/>
                    </a:cubicBezTo>
                    <a:cubicBezTo>
                      <a:pt x="26" y="904"/>
                      <a:pt x="0" y="893"/>
                      <a:pt x="0" y="849"/>
                    </a:cubicBezTo>
                    <a:lnTo>
                      <a:pt x="0" y="55"/>
                    </a:lnTo>
                    <a:close/>
                  </a:path>
                </a:pathLst>
              </a:custGeom>
              <a:solidFill>
                <a:schemeClr val="accent3"/>
              </a:solidFill>
              <a:ln>
                <a:noFill/>
              </a:ln>
            </p:spPr>
            <p:txBody>
              <a:bodyPr vert="horz" wrap="square" lIns="55827" tIns="27914" rIns="55827" bIns="27914" numCol="1" anchor="t" anchorCtr="0" compatLnSpc="1">
                <a:prstTxWarp prst="textNoShape">
                  <a:avLst/>
                </a:prstTxWarp>
              </a:bodyPr>
              <a:lstStyle/>
              <a:p>
                <a:pPr algn="just">
                  <a:lnSpc>
                    <a:spcPct val="120000"/>
                  </a:lnSpc>
                </a:pPr>
                <a:endParaRPr lang="en-US" sz="1737"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Freeform 25"/>
              <p:cNvSpPr>
                <a:spLocks/>
              </p:cNvSpPr>
              <p:nvPr/>
            </p:nvSpPr>
            <p:spPr bwMode="auto">
              <a:xfrm>
                <a:off x="4657725" y="2517776"/>
                <a:ext cx="1825625" cy="2151063"/>
              </a:xfrm>
              <a:custGeom>
                <a:avLst/>
                <a:gdLst>
                  <a:gd name="T0" fmla="*/ 1209 w 1440"/>
                  <a:gd name="T1" fmla="*/ 978 h 1696"/>
                  <a:gd name="T2" fmla="*/ 848 w 1440"/>
                  <a:gd name="T3" fmla="*/ 1232 h 1696"/>
                  <a:gd name="T4" fmla="*/ 464 w 1440"/>
                  <a:gd name="T5" fmla="*/ 848 h 1696"/>
                  <a:gd name="T6" fmla="*/ 848 w 1440"/>
                  <a:gd name="T7" fmla="*/ 464 h 1696"/>
                  <a:gd name="T8" fmla="*/ 969 w 1440"/>
                  <a:gd name="T9" fmla="*/ 483 h 1696"/>
                  <a:gd name="T10" fmla="*/ 969 w 1440"/>
                  <a:gd name="T11" fmla="*/ 9 h 1696"/>
                  <a:gd name="T12" fmla="*/ 848 w 1440"/>
                  <a:gd name="T13" fmla="*/ 0 h 1696"/>
                  <a:gd name="T14" fmla="*/ 0 w 1440"/>
                  <a:gd name="T15" fmla="*/ 848 h 1696"/>
                  <a:gd name="T16" fmla="*/ 848 w 1440"/>
                  <a:gd name="T17" fmla="*/ 1696 h 1696"/>
                  <a:gd name="T18" fmla="*/ 1440 w 1440"/>
                  <a:gd name="T19" fmla="*/ 1455 h 1696"/>
                  <a:gd name="T20" fmla="*/ 1209 w 1440"/>
                  <a:gd name="T21" fmla="*/ 978 h 1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40" h="1696">
                    <a:moveTo>
                      <a:pt x="1209" y="978"/>
                    </a:moveTo>
                    <a:cubicBezTo>
                      <a:pt x="1156" y="1126"/>
                      <a:pt x="1014" y="1232"/>
                      <a:pt x="848" y="1232"/>
                    </a:cubicBezTo>
                    <a:cubicBezTo>
                      <a:pt x="636" y="1232"/>
                      <a:pt x="464" y="1060"/>
                      <a:pt x="464" y="848"/>
                    </a:cubicBezTo>
                    <a:cubicBezTo>
                      <a:pt x="464" y="636"/>
                      <a:pt x="636" y="464"/>
                      <a:pt x="848" y="464"/>
                    </a:cubicBezTo>
                    <a:cubicBezTo>
                      <a:pt x="890" y="464"/>
                      <a:pt x="931" y="471"/>
                      <a:pt x="969" y="483"/>
                    </a:cubicBezTo>
                    <a:cubicBezTo>
                      <a:pt x="969" y="9"/>
                      <a:pt x="969" y="9"/>
                      <a:pt x="969" y="9"/>
                    </a:cubicBezTo>
                    <a:cubicBezTo>
                      <a:pt x="929" y="3"/>
                      <a:pt x="889" y="0"/>
                      <a:pt x="848" y="0"/>
                    </a:cubicBezTo>
                    <a:cubicBezTo>
                      <a:pt x="380" y="0"/>
                      <a:pt x="0" y="380"/>
                      <a:pt x="0" y="848"/>
                    </a:cubicBezTo>
                    <a:cubicBezTo>
                      <a:pt x="0" y="1316"/>
                      <a:pt x="380" y="1696"/>
                      <a:pt x="848" y="1696"/>
                    </a:cubicBezTo>
                    <a:cubicBezTo>
                      <a:pt x="1078" y="1696"/>
                      <a:pt x="1287" y="1604"/>
                      <a:pt x="1440" y="1455"/>
                    </a:cubicBezTo>
                    <a:cubicBezTo>
                      <a:pt x="1315" y="1322"/>
                      <a:pt x="1235" y="1156"/>
                      <a:pt x="1209" y="978"/>
                    </a:cubicBezTo>
                    <a:close/>
                  </a:path>
                </a:pathLst>
              </a:custGeom>
              <a:solidFill>
                <a:schemeClr val="accent3"/>
              </a:solidFill>
              <a:ln>
                <a:noFill/>
              </a:ln>
            </p:spPr>
            <p:txBody>
              <a:bodyPr vert="horz" wrap="square" lIns="55827" tIns="27914" rIns="55827" bIns="27914" numCol="1" anchor="t" anchorCtr="0" compatLnSpc="1">
                <a:prstTxWarp prst="textNoShape">
                  <a:avLst/>
                </a:prstTxWarp>
              </a:bodyPr>
              <a:lstStyle/>
              <a:p>
                <a:pPr algn="just">
                  <a:lnSpc>
                    <a:spcPct val="120000"/>
                  </a:lnSpc>
                </a:pPr>
                <a:endParaRPr lang="en-US" sz="1737"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5" name="Group 14"/>
            <p:cNvGrpSpPr/>
            <p:nvPr userDrawn="1"/>
          </p:nvGrpSpPr>
          <p:grpSpPr>
            <a:xfrm>
              <a:off x="7967980" y="3892551"/>
              <a:ext cx="3236384" cy="2434167"/>
              <a:chOff x="5953125" y="2843213"/>
              <a:chExt cx="2427288" cy="1825625"/>
            </a:xfrm>
          </p:grpSpPr>
          <p:sp>
            <p:nvSpPr>
              <p:cNvPr id="23" name="Freeform 22"/>
              <p:cNvSpPr>
                <a:spLocks/>
              </p:cNvSpPr>
              <p:nvPr/>
            </p:nvSpPr>
            <p:spPr bwMode="auto">
              <a:xfrm>
                <a:off x="5953125" y="2989263"/>
                <a:ext cx="1146175" cy="593725"/>
              </a:xfrm>
              <a:custGeom>
                <a:avLst/>
                <a:gdLst>
                  <a:gd name="T0" fmla="*/ 55 w 904"/>
                  <a:gd name="T1" fmla="*/ 468 h 468"/>
                  <a:gd name="T2" fmla="*/ 30 w 904"/>
                  <a:gd name="T3" fmla="*/ 411 h 468"/>
                  <a:gd name="T4" fmla="*/ 396 w 904"/>
                  <a:gd name="T5" fmla="*/ 32 h 468"/>
                  <a:gd name="T6" fmla="*/ 507 w 904"/>
                  <a:gd name="T7" fmla="*/ 32 h 468"/>
                  <a:gd name="T8" fmla="*/ 873 w 904"/>
                  <a:gd name="T9" fmla="*/ 411 h 468"/>
                  <a:gd name="T10" fmla="*/ 849 w 904"/>
                  <a:gd name="T11" fmla="*/ 468 h 468"/>
                  <a:gd name="T12" fmla="*/ 55 w 904"/>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904" h="468">
                    <a:moveTo>
                      <a:pt x="55" y="468"/>
                    </a:moveTo>
                    <a:cubicBezTo>
                      <a:pt x="11" y="468"/>
                      <a:pt x="0" y="442"/>
                      <a:pt x="30" y="411"/>
                    </a:cubicBezTo>
                    <a:cubicBezTo>
                      <a:pt x="396" y="32"/>
                      <a:pt x="396" y="32"/>
                      <a:pt x="396" y="32"/>
                    </a:cubicBezTo>
                    <a:cubicBezTo>
                      <a:pt x="427" y="0"/>
                      <a:pt x="477" y="0"/>
                      <a:pt x="507" y="32"/>
                    </a:cubicBezTo>
                    <a:cubicBezTo>
                      <a:pt x="873" y="411"/>
                      <a:pt x="873" y="411"/>
                      <a:pt x="873" y="411"/>
                    </a:cubicBezTo>
                    <a:cubicBezTo>
                      <a:pt x="904" y="442"/>
                      <a:pt x="893" y="468"/>
                      <a:pt x="849" y="468"/>
                    </a:cubicBezTo>
                    <a:lnTo>
                      <a:pt x="55" y="468"/>
                    </a:lnTo>
                    <a:close/>
                  </a:path>
                </a:pathLst>
              </a:custGeom>
              <a:solidFill>
                <a:schemeClr val="accent4"/>
              </a:solidFill>
              <a:ln>
                <a:noFill/>
              </a:ln>
            </p:spPr>
            <p:txBody>
              <a:bodyPr vert="horz" wrap="square" lIns="55827" tIns="27914" rIns="55827" bIns="27914" numCol="1" anchor="t" anchorCtr="0" compatLnSpc="1">
                <a:prstTxWarp prst="textNoShape">
                  <a:avLst/>
                </a:prstTxWarp>
              </a:bodyPr>
              <a:lstStyle/>
              <a:p>
                <a:pPr algn="just">
                  <a:lnSpc>
                    <a:spcPct val="120000"/>
                  </a:lnSpc>
                </a:pPr>
                <a:endParaRPr lang="en-US" sz="1737"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Freeform 23"/>
              <p:cNvSpPr>
                <a:spLocks/>
              </p:cNvSpPr>
              <p:nvPr/>
            </p:nvSpPr>
            <p:spPr bwMode="auto">
              <a:xfrm>
                <a:off x="6230938" y="2843213"/>
                <a:ext cx="2149475" cy="1825625"/>
              </a:xfrm>
              <a:custGeom>
                <a:avLst/>
                <a:gdLst>
                  <a:gd name="T0" fmla="*/ 978 w 1696"/>
                  <a:gd name="T1" fmla="*/ 231 h 1440"/>
                  <a:gd name="T2" fmla="*/ 1232 w 1696"/>
                  <a:gd name="T3" fmla="*/ 592 h 1440"/>
                  <a:gd name="T4" fmla="*/ 848 w 1696"/>
                  <a:gd name="T5" fmla="*/ 976 h 1440"/>
                  <a:gd name="T6" fmla="*/ 464 w 1696"/>
                  <a:gd name="T7" fmla="*/ 592 h 1440"/>
                  <a:gd name="T8" fmla="*/ 487 w 1696"/>
                  <a:gd name="T9" fmla="*/ 462 h 1440"/>
                  <a:gd name="T10" fmla="*/ 10 w 1696"/>
                  <a:gd name="T11" fmla="*/ 462 h 1440"/>
                  <a:gd name="T12" fmla="*/ 0 w 1696"/>
                  <a:gd name="T13" fmla="*/ 592 h 1440"/>
                  <a:gd name="T14" fmla="*/ 848 w 1696"/>
                  <a:gd name="T15" fmla="*/ 1440 h 1440"/>
                  <a:gd name="T16" fmla="*/ 1696 w 1696"/>
                  <a:gd name="T17" fmla="*/ 592 h 1440"/>
                  <a:gd name="T18" fmla="*/ 1455 w 1696"/>
                  <a:gd name="T19" fmla="*/ 0 h 1440"/>
                  <a:gd name="T20" fmla="*/ 978 w 1696"/>
                  <a:gd name="T21" fmla="*/ 231 h 1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96" h="1440">
                    <a:moveTo>
                      <a:pt x="978" y="231"/>
                    </a:moveTo>
                    <a:cubicBezTo>
                      <a:pt x="1126" y="284"/>
                      <a:pt x="1232" y="426"/>
                      <a:pt x="1232" y="592"/>
                    </a:cubicBezTo>
                    <a:cubicBezTo>
                      <a:pt x="1232" y="804"/>
                      <a:pt x="1060" y="976"/>
                      <a:pt x="848" y="976"/>
                    </a:cubicBezTo>
                    <a:cubicBezTo>
                      <a:pt x="636" y="976"/>
                      <a:pt x="464" y="804"/>
                      <a:pt x="464" y="592"/>
                    </a:cubicBezTo>
                    <a:cubicBezTo>
                      <a:pt x="464" y="546"/>
                      <a:pt x="472" y="503"/>
                      <a:pt x="487" y="462"/>
                    </a:cubicBezTo>
                    <a:cubicBezTo>
                      <a:pt x="10" y="462"/>
                      <a:pt x="10" y="462"/>
                      <a:pt x="10" y="462"/>
                    </a:cubicBezTo>
                    <a:cubicBezTo>
                      <a:pt x="3" y="504"/>
                      <a:pt x="0" y="548"/>
                      <a:pt x="0" y="592"/>
                    </a:cubicBezTo>
                    <a:cubicBezTo>
                      <a:pt x="0" y="1060"/>
                      <a:pt x="380" y="1440"/>
                      <a:pt x="848" y="1440"/>
                    </a:cubicBezTo>
                    <a:cubicBezTo>
                      <a:pt x="1316" y="1440"/>
                      <a:pt x="1696" y="1060"/>
                      <a:pt x="1696" y="592"/>
                    </a:cubicBezTo>
                    <a:cubicBezTo>
                      <a:pt x="1696" y="362"/>
                      <a:pt x="1604" y="153"/>
                      <a:pt x="1455" y="0"/>
                    </a:cubicBezTo>
                    <a:cubicBezTo>
                      <a:pt x="1322" y="125"/>
                      <a:pt x="1156" y="205"/>
                      <a:pt x="978" y="231"/>
                    </a:cubicBezTo>
                    <a:close/>
                  </a:path>
                </a:pathLst>
              </a:custGeom>
              <a:solidFill>
                <a:schemeClr val="accent4"/>
              </a:solidFill>
              <a:ln>
                <a:noFill/>
              </a:ln>
            </p:spPr>
            <p:txBody>
              <a:bodyPr vert="horz" wrap="square" lIns="55827" tIns="27914" rIns="55827" bIns="27914" numCol="1" anchor="t" anchorCtr="0" compatLnSpc="1">
                <a:prstTxWarp prst="textNoShape">
                  <a:avLst/>
                </a:prstTxWarp>
              </a:bodyPr>
              <a:lstStyle/>
              <a:p>
                <a:pPr algn="just">
                  <a:lnSpc>
                    <a:spcPct val="120000"/>
                  </a:lnSpc>
                </a:pPr>
                <a:endParaRPr lang="en-US" sz="1737"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6" name="Group 15"/>
            <p:cNvGrpSpPr/>
            <p:nvPr userDrawn="1"/>
          </p:nvGrpSpPr>
          <p:grpSpPr>
            <a:xfrm>
              <a:off x="8770198" y="1363135"/>
              <a:ext cx="2434167" cy="3276600"/>
              <a:chOff x="6554788" y="946151"/>
              <a:chExt cx="1825625" cy="2457450"/>
            </a:xfrm>
          </p:grpSpPr>
          <p:sp>
            <p:nvSpPr>
              <p:cNvPr id="21" name="Freeform 20"/>
              <p:cNvSpPr>
                <a:spLocks/>
              </p:cNvSpPr>
              <p:nvPr/>
            </p:nvSpPr>
            <p:spPr bwMode="auto">
              <a:xfrm>
                <a:off x="6691313" y="2257426"/>
                <a:ext cx="593725" cy="1146175"/>
              </a:xfrm>
              <a:custGeom>
                <a:avLst/>
                <a:gdLst>
                  <a:gd name="T0" fmla="*/ 468 w 468"/>
                  <a:gd name="T1" fmla="*/ 849 h 904"/>
                  <a:gd name="T2" fmla="*/ 410 w 468"/>
                  <a:gd name="T3" fmla="*/ 874 h 904"/>
                  <a:gd name="T4" fmla="*/ 32 w 468"/>
                  <a:gd name="T5" fmla="*/ 508 h 904"/>
                  <a:gd name="T6" fmla="*/ 32 w 468"/>
                  <a:gd name="T7" fmla="*/ 397 h 904"/>
                  <a:gd name="T8" fmla="*/ 410 w 468"/>
                  <a:gd name="T9" fmla="*/ 30 h 904"/>
                  <a:gd name="T10" fmla="*/ 468 w 468"/>
                  <a:gd name="T11" fmla="*/ 55 h 904"/>
                  <a:gd name="T12" fmla="*/ 468 w 468"/>
                  <a:gd name="T13" fmla="*/ 849 h 904"/>
                </a:gdLst>
                <a:ahLst/>
                <a:cxnLst>
                  <a:cxn ang="0">
                    <a:pos x="T0" y="T1"/>
                  </a:cxn>
                  <a:cxn ang="0">
                    <a:pos x="T2" y="T3"/>
                  </a:cxn>
                  <a:cxn ang="0">
                    <a:pos x="T4" y="T5"/>
                  </a:cxn>
                  <a:cxn ang="0">
                    <a:pos x="T6" y="T7"/>
                  </a:cxn>
                  <a:cxn ang="0">
                    <a:pos x="T8" y="T9"/>
                  </a:cxn>
                  <a:cxn ang="0">
                    <a:pos x="T10" y="T11"/>
                  </a:cxn>
                  <a:cxn ang="0">
                    <a:pos x="T12" y="T13"/>
                  </a:cxn>
                </a:cxnLst>
                <a:rect l="0" t="0" r="r" b="b"/>
                <a:pathLst>
                  <a:path w="468" h="904">
                    <a:moveTo>
                      <a:pt x="468" y="849"/>
                    </a:moveTo>
                    <a:cubicBezTo>
                      <a:pt x="468" y="893"/>
                      <a:pt x="442" y="904"/>
                      <a:pt x="410" y="874"/>
                    </a:cubicBezTo>
                    <a:cubicBezTo>
                      <a:pt x="32" y="508"/>
                      <a:pt x="32" y="508"/>
                      <a:pt x="32" y="508"/>
                    </a:cubicBezTo>
                    <a:cubicBezTo>
                      <a:pt x="0" y="477"/>
                      <a:pt x="0" y="427"/>
                      <a:pt x="32" y="397"/>
                    </a:cubicBezTo>
                    <a:cubicBezTo>
                      <a:pt x="410" y="30"/>
                      <a:pt x="410" y="30"/>
                      <a:pt x="410" y="30"/>
                    </a:cubicBezTo>
                    <a:cubicBezTo>
                      <a:pt x="442" y="0"/>
                      <a:pt x="468" y="11"/>
                      <a:pt x="468" y="55"/>
                    </a:cubicBezTo>
                    <a:lnTo>
                      <a:pt x="468" y="849"/>
                    </a:lnTo>
                    <a:close/>
                  </a:path>
                </a:pathLst>
              </a:custGeom>
              <a:solidFill>
                <a:schemeClr val="accent2"/>
              </a:solidFill>
              <a:ln>
                <a:noFill/>
              </a:ln>
            </p:spPr>
            <p:txBody>
              <a:bodyPr vert="horz" wrap="square" lIns="55827" tIns="27914" rIns="55827" bIns="27914" numCol="1" anchor="t" anchorCtr="0" compatLnSpc="1">
                <a:prstTxWarp prst="textNoShape">
                  <a:avLst/>
                </a:prstTxWarp>
              </a:bodyPr>
              <a:lstStyle/>
              <a:p>
                <a:pPr algn="just">
                  <a:lnSpc>
                    <a:spcPct val="120000"/>
                  </a:lnSpc>
                </a:pPr>
                <a:endParaRPr lang="en-US" sz="1737"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Freeform 21"/>
              <p:cNvSpPr>
                <a:spLocks/>
              </p:cNvSpPr>
              <p:nvPr/>
            </p:nvSpPr>
            <p:spPr bwMode="auto">
              <a:xfrm>
                <a:off x="6554788" y="946151"/>
                <a:ext cx="1825625" cy="2151063"/>
              </a:xfrm>
              <a:custGeom>
                <a:avLst/>
                <a:gdLst>
                  <a:gd name="T0" fmla="*/ 592 w 1440"/>
                  <a:gd name="T1" fmla="*/ 0 h 1696"/>
                  <a:gd name="T2" fmla="*/ 0 w 1440"/>
                  <a:gd name="T3" fmla="*/ 241 h 1696"/>
                  <a:gd name="T4" fmla="*/ 231 w 1440"/>
                  <a:gd name="T5" fmla="*/ 718 h 1696"/>
                  <a:gd name="T6" fmla="*/ 592 w 1440"/>
                  <a:gd name="T7" fmla="*/ 464 h 1696"/>
                  <a:gd name="T8" fmla="*/ 976 w 1440"/>
                  <a:gd name="T9" fmla="*/ 848 h 1696"/>
                  <a:gd name="T10" fmla="*/ 592 w 1440"/>
                  <a:gd name="T11" fmla="*/ 1232 h 1696"/>
                  <a:gd name="T12" fmla="*/ 452 w 1440"/>
                  <a:gd name="T13" fmla="*/ 1206 h 1696"/>
                  <a:gd name="T14" fmla="*/ 452 w 1440"/>
                  <a:gd name="T15" fmla="*/ 1300 h 1696"/>
                  <a:gd name="T16" fmla="*/ 389 w 1440"/>
                  <a:gd name="T17" fmla="*/ 1300 h 1696"/>
                  <a:gd name="T18" fmla="*/ 389 w 1440"/>
                  <a:gd name="T19" fmla="*/ 1671 h 1696"/>
                  <a:gd name="T20" fmla="*/ 592 w 1440"/>
                  <a:gd name="T21" fmla="*/ 1696 h 1696"/>
                  <a:gd name="T22" fmla="*/ 1440 w 1440"/>
                  <a:gd name="T23" fmla="*/ 848 h 1696"/>
                  <a:gd name="T24" fmla="*/ 592 w 1440"/>
                  <a:gd name="T25" fmla="*/ 0 h 1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40" h="1696">
                    <a:moveTo>
                      <a:pt x="592" y="0"/>
                    </a:moveTo>
                    <a:cubicBezTo>
                      <a:pt x="362" y="0"/>
                      <a:pt x="153" y="92"/>
                      <a:pt x="0" y="241"/>
                    </a:cubicBezTo>
                    <a:cubicBezTo>
                      <a:pt x="125" y="374"/>
                      <a:pt x="205" y="540"/>
                      <a:pt x="231" y="718"/>
                    </a:cubicBezTo>
                    <a:cubicBezTo>
                      <a:pt x="284" y="570"/>
                      <a:pt x="426" y="464"/>
                      <a:pt x="592" y="464"/>
                    </a:cubicBezTo>
                    <a:cubicBezTo>
                      <a:pt x="804" y="464"/>
                      <a:pt x="976" y="636"/>
                      <a:pt x="976" y="848"/>
                    </a:cubicBezTo>
                    <a:cubicBezTo>
                      <a:pt x="976" y="1060"/>
                      <a:pt x="804" y="1232"/>
                      <a:pt x="592" y="1232"/>
                    </a:cubicBezTo>
                    <a:cubicBezTo>
                      <a:pt x="543" y="1232"/>
                      <a:pt x="495" y="1223"/>
                      <a:pt x="452" y="1206"/>
                    </a:cubicBezTo>
                    <a:cubicBezTo>
                      <a:pt x="452" y="1300"/>
                      <a:pt x="452" y="1300"/>
                      <a:pt x="452" y="1300"/>
                    </a:cubicBezTo>
                    <a:cubicBezTo>
                      <a:pt x="389" y="1300"/>
                      <a:pt x="389" y="1300"/>
                      <a:pt x="389" y="1300"/>
                    </a:cubicBezTo>
                    <a:cubicBezTo>
                      <a:pt x="389" y="1671"/>
                      <a:pt x="389" y="1671"/>
                      <a:pt x="389" y="1671"/>
                    </a:cubicBezTo>
                    <a:cubicBezTo>
                      <a:pt x="454" y="1687"/>
                      <a:pt x="522" y="1696"/>
                      <a:pt x="592" y="1696"/>
                    </a:cubicBezTo>
                    <a:cubicBezTo>
                      <a:pt x="1060" y="1696"/>
                      <a:pt x="1440" y="1316"/>
                      <a:pt x="1440" y="848"/>
                    </a:cubicBezTo>
                    <a:cubicBezTo>
                      <a:pt x="1440" y="380"/>
                      <a:pt x="1060" y="0"/>
                      <a:pt x="592" y="0"/>
                    </a:cubicBezTo>
                    <a:close/>
                  </a:path>
                </a:pathLst>
              </a:custGeom>
              <a:solidFill>
                <a:schemeClr val="accent2"/>
              </a:solidFill>
              <a:ln>
                <a:noFill/>
              </a:ln>
            </p:spPr>
            <p:txBody>
              <a:bodyPr vert="horz" wrap="square" lIns="55827" tIns="27914" rIns="55827" bIns="27914" numCol="1" anchor="t" anchorCtr="0" compatLnSpc="1">
                <a:prstTxWarp prst="textNoShape">
                  <a:avLst/>
                </a:prstTxWarp>
              </a:bodyPr>
              <a:lstStyle/>
              <a:p>
                <a:pPr algn="just">
                  <a:lnSpc>
                    <a:spcPct val="120000"/>
                  </a:lnSpc>
                </a:pPr>
                <a:endParaRPr lang="en-US" sz="1737"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17" name="TextBox 16"/>
            <p:cNvSpPr txBox="1"/>
            <p:nvPr userDrawn="1"/>
          </p:nvSpPr>
          <p:spPr>
            <a:xfrm rot="18920653">
              <a:off x="6614389" y="1959675"/>
              <a:ext cx="1084827" cy="451405"/>
            </a:xfrm>
            <a:prstGeom prst="rect">
              <a:avLst/>
            </a:prstGeom>
            <a:noFill/>
          </p:spPr>
          <p:txBody>
            <a:bodyPr wrap="none" rtlCol="0" anchor="ctr">
              <a:prstTxWarp prst="textArchUp">
                <a:avLst/>
              </a:prstTxWarp>
              <a:spAutoFit/>
            </a:bodyPr>
            <a:lstStyle/>
            <a:p>
              <a:pPr algn="just">
                <a:lnSpc>
                  <a:spcPct val="120000"/>
                </a:lnSpc>
              </a:pPr>
              <a:r>
                <a:rPr lang="zh-CN" altLang="en-US" sz="1737"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文字内容</a:t>
              </a:r>
              <a:endParaRPr lang="id-ID" sz="1737"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TextBox 17"/>
            <p:cNvSpPr txBox="1"/>
            <p:nvPr userDrawn="1"/>
          </p:nvSpPr>
          <p:spPr>
            <a:xfrm rot="2904439">
              <a:off x="9713530" y="2071950"/>
              <a:ext cx="1348425" cy="451405"/>
            </a:xfrm>
            <a:prstGeom prst="rect">
              <a:avLst/>
            </a:prstGeom>
            <a:noFill/>
          </p:spPr>
          <p:txBody>
            <a:bodyPr wrap="none" rtlCol="0" anchor="ctr">
              <a:prstTxWarp prst="textArchUp">
                <a:avLst/>
              </a:prstTxWarp>
              <a:spAutoFit/>
            </a:bodyPr>
            <a:lstStyle/>
            <a:p>
              <a:pPr algn="just">
                <a:lnSpc>
                  <a:spcPct val="120000"/>
                </a:lnSpc>
              </a:pPr>
              <a:r>
                <a:rPr lang="zh-CN" altLang="en-US" sz="1737"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文字内容</a:t>
              </a:r>
              <a:endParaRPr lang="id-ID" sz="1737"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TextBox 18"/>
            <p:cNvSpPr txBox="1"/>
            <p:nvPr userDrawn="1"/>
          </p:nvSpPr>
          <p:spPr>
            <a:xfrm rot="3328205">
              <a:off x="6381839" y="5171931"/>
              <a:ext cx="1276620" cy="451405"/>
            </a:xfrm>
            <a:prstGeom prst="rect">
              <a:avLst/>
            </a:prstGeom>
            <a:noFill/>
          </p:spPr>
          <p:txBody>
            <a:bodyPr wrap="none" rtlCol="0" anchor="ctr">
              <a:prstTxWarp prst="textArchDown">
                <a:avLst/>
              </a:prstTxWarp>
              <a:spAutoFit/>
            </a:bodyPr>
            <a:lstStyle/>
            <a:p>
              <a:pPr algn="just">
                <a:lnSpc>
                  <a:spcPct val="120000"/>
                </a:lnSpc>
              </a:pPr>
              <a:r>
                <a:rPr lang="zh-CN" altLang="en-US" sz="1737"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文字内容</a:t>
              </a:r>
              <a:endParaRPr lang="id-ID" sz="1737"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TextBox 19"/>
            <p:cNvSpPr txBox="1"/>
            <p:nvPr userDrawn="1"/>
          </p:nvSpPr>
          <p:spPr>
            <a:xfrm rot="18872992">
              <a:off x="9524091" y="5259067"/>
              <a:ext cx="1436559" cy="451405"/>
            </a:xfrm>
            <a:prstGeom prst="rect">
              <a:avLst/>
            </a:prstGeom>
            <a:noFill/>
          </p:spPr>
          <p:txBody>
            <a:bodyPr wrap="none" rtlCol="0" anchor="ctr">
              <a:prstTxWarp prst="textArchDown">
                <a:avLst/>
              </a:prstTxWarp>
              <a:spAutoFit/>
            </a:bodyPr>
            <a:lstStyle/>
            <a:p>
              <a:pPr algn="just">
                <a:lnSpc>
                  <a:spcPct val="120000"/>
                </a:lnSpc>
              </a:pPr>
              <a:r>
                <a:rPr lang="zh-CN" altLang="en-US" sz="1737"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文字内容</a:t>
              </a:r>
              <a:endParaRPr lang="id-ID" sz="1737"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9" name="Group 30"/>
          <p:cNvGrpSpPr/>
          <p:nvPr/>
        </p:nvGrpSpPr>
        <p:grpSpPr>
          <a:xfrm>
            <a:off x="6924671" y="2712385"/>
            <a:ext cx="3609160" cy="572731"/>
            <a:chOff x="8633669" y="2306010"/>
            <a:chExt cx="2990246" cy="625370"/>
          </a:xfrm>
        </p:grpSpPr>
        <p:sp>
          <p:nvSpPr>
            <p:cNvPr id="30" name="Rectangle 28"/>
            <p:cNvSpPr/>
            <p:nvPr/>
          </p:nvSpPr>
          <p:spPr>
            <a:xfrm>
              <a:off x="8633669" y="2623602"/>
              <a:ext cx="2990246" cy="307778"/>
            </a:xfrm>
            <a:prstGeom prst="rect">
              <a:avLst/>
            </a:prstGeom>
          </p:spPr>
          <p:txBody>
            <a:bodyPr wrap="square" lIns="0" tIns="0" rIns="0" bIns="0">
              <a:spAutoFit/>
            </a:bodyPr>
            <a:lstStyle/>
            <a:p>
              <a:pPr>
                <a:lnSpc>
                  <a:spcPct val="120000"/>
                </a:lnSpc>
              </a:pPr>
              <a:r>
                <a:rPr lang="en-US" altLang="zh-CN" sz="800"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endParaRPr lang="en-GB" altLang="zh-CN" sz="8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TextBox 29"/>
            <p:cNvSpPr txBox="1"/>
            <p:nvPr/>
          </p:nvSpPr>
          <p:spPr>
            <a:xfrm>
              <a:off x="8633669" y="2306010"/>
              <a:ext cx="1279218" cy="282293"/>
            </a:xfrm>
            <a:prstGeom prst="rect">
              <a:avLst/>
            </a:prstGeom>
            <a:noFill/>
          </p:spPr>
          <p:txBody>
            <a:bodyPr wrap="square" lIns="0" tIns="0" rIns="0" bIns="0" rtlCol="0">
              <a:spAutoFit/>
            </a:bodyPr>
            <a:lstStyle/>
            <a:p>
              <a:pPr>
                <a:lnSpc>
                  <a:spcPct val="120000"/>
                </a:lnSpc>
              </a:pPr>
              <a:r>
                <a:rPr lang="zh-CN" altLang="en-US" sz="14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GB" sz="14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3" name="Group 30"/>
          <p:cNvGrpSpPr/>
          <p:nvPr/>
        </p:nvGrpSpPr>
        <p:grpSpPr>
          <a:xfrm>
            <a:off x="6924671" y="3535890"/>
            <a:ext cx="3609160" cy="572731"/>
            <a:chOff x="8633669" y="2306010"/>
            <a:chExt cx="2990246" cy="625370"/>
          </a:xfrm>
        </p:grpSpPr>
        <p:sp>
          <p:nvSpPr>
            <p:cNvPr id="34" name="Rectangle 28"/>
            <p:cNvSpPr/>
            <p:nvPr/>
          </p:nvSpPr>
          <p:spPr>
            <a:xfrm>
              <a:off x="8633669" y="2623602"/>
              <a:ext cx="2990246" cy="307778"/>
            </a:xfrm>
            <a:prstGeom prst="rect">
              <a:avLst/>
            </a:prstGeom>
          </p:spPr>
          <p:txBody>
            <a:bodyPr wrap="square" lIns="0" tIns="0" rIns="0" bIns="0">
              <a:spAutoFit/>
            </a:bodyPr>
            <a:lstStyle/>
            <a:p>
              <a:pPr>
                <a:lnSpc>
                  <a:spcPct val="120000"/>
                </a:lnSpc>
              </a:pPr>
              <a:r>
                <a:rPr lang="en-US" altLang="zh-CN" sz="800"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endParaRPr lang="en-GB" altLang="zh-CN" sz="8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TextBox 29"/>
            <p:cNvSpPr txBox="1"/>
            <p:nvPr/>
          </p:nvSpPr>
          <p:spPr>
            <a:xfrm>
              <a:off x="8633669" y="2306010"/>
              <a:ext cx="1279218" cy="282293"/>
            </a:xfrm>
            <a:prstGeom prst="rect">
              <a:avLst/>
            </a:prstGeom>
            <a:noFill/>
          </p:spPr>
          <p:txBody>
            <a:bodyPr wrap="square" lIns="0" tIns="0" rIns="0" bIns="0" rtlCol="0">
              <a:spAutoFit/>
            </a:bodyPr>
            <a:lstStyle/>
            <a:p>
              <a:pPr>
                <a:lnSpc>
                  <a:spcPct val="120000"/>
                </a:lnSpc>
              </a:pPr>
              <a:r>
                <a:rPr lang="zh-CN" altLang="en-US" sz="14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GB" sz="14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6" name="Group 30"/>
          <p:cNvGrpSpPr/>
          <p:nvPr/>
        </p:nvGrpSpPr>
        <p:grpSpPr>
          <a:xfrm>
            <a:off x="6924671" y="4359397"/>
            <a:ext cx="3609160" cy="572731"/>
            <a:chOff x="8633669" y="2306010"/>
            <a:chExt cx="2990246" cy="625370"/>
          </a:xfrm>
        </p:grpSpPr>
        <p:sp>
          <p:nvSpPr>
            <p:cNvPr id="37" name="Rectangle 28"/>
            <p:cNvSpPr/>
            <p:nvPr/>
          </p:nvSpPr>
          <p:spPr>
            <a:xfrm>
              <a:off x="8633669" y="2623602"/>
              <a:ext cx="2990246" cy="307778"/>
            </a:xfrm>
            <a:prstGeom prst="rect">
              <a:avLst/>
            </a:prstGeom>
          </p:spPr>
          <p:txBody>
            <a:bodyPr wrap="square" lIns="0" tIns="0" rIns="0" bIns="0">
              <a:spAutoFit/>
            </a:bodyPr>
            <a:lstStyle/>
            <a:p>
              <a:pPr>
                <a:lnSpc>
                  <a:spcPct val="120000"/>
                </a:lnSpc>
              </a:pPr>
              <a:r>
                <a:rPr lang="en-US" altLang="zh-CN" sz="800"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endParaRPr lang="en-GB" altLang="zh-CN" sz="8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8" name="TextBox 29"/>
            <p:cNvSpPr txBox="1"/>
            <p:nvPr/>
          </p:nvSpPr>
          <p:spPr>
            <a:xfrm>
              <a:off x="8633669" y="2306010"/>
              <a:ext cx="1279218" cy="282293"/>
            </a:xfrm>
            <a:prstGeom prst="rect">
              <a:avLst/>
            </a:prstGeom>
            <a:noFill/>
          </p:spPr>
          <p:txBody>
            <a:bodyPr wrap="square" lIns="0" tIns="0" rIns="0" bIns="0" rtlCol="0">
              <a:spAutoFit/>
            </a:bodyPr>
            <a:lstStyle/>
            <a:p>
              <a:pPr>
                <a:lnSpc>
                  <a:spcPct val="120000"/>
                </a:lnSpc>
              </a:pPr>
              <a:r>
                <a:rPr lang="zh-CN" altLang="en-US" sz="14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GB" sz="14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9" name="Group 30"/>
          <p:cNvGrpSpPr/>
          <p:nvPr/>
        </p:nvGrpSpPr>
        <p:grpSpPr>
          <a:xfrm>
            <a:off x="6924671" y="5182902"/>
            <a:ext cx="3609160" cy="572731"/>
            <a:chOff x="8633669" y="2306010"/>
            <a:chExt cx="2990246" cy="625370"/>
          </a:xfrm>
        </p:grpSpPr>
        <p:sp>
          <p:nvSpPr>
            <p:cNvPr id="40" name="Rectangle 28"/>
            <p:cNvSpPr/>
            <p:nvPr/>
          </p:nvSpPr>
          <p:spPr>
            <a:xfrm>
              <a:off x="8633669" y="2623602"/>
              <a:ext cx="2990246" cy="307778"/>
            </a:xfrm>
            <a:prstGeom prst="rect">
              <a:avLst/>
            </a:prstGeom>
          </p:spPr>
          <p:txBody>
            <a:bodyPr wrap="square" lIns="0" tIns="0" rIns="0" bIns="0">
              <a:spAutoFit/>
            </a:bodyPr>
            <a:lstStyle/>
            <a:p>
              <a:pPr>
                <a:lnSpc>
                  <a:spcPct val="120000"/>
                </a:lnSpc>
              </a:pPr>
              <a:r>
                <a:rPr lang="en-US" altLang="zh-CN" sz="800"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endParaRPr lang="en-GB" altLang="zh-CN" sz="8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 name="TextBox 29"/>
            <p:cNvSpPr txBox="1"/>
            <p:nvPr/>
          </p:nvSpPr>
          <p:spPr>
            <a:xfrm>
              <a:off x="8633669" y="2306010"/>
              <a:ext cx="1279218" cy="282293"/>
            </a:xfrm>
            <a:prstGeom prst="rect">
              <a:avLst/>
            </a:prstGeom>
            <a:noFill/>
          </p:spPr>
          <p:txBody>
            <a:bodyPr wrap="square" lIns="0" tIns="0" rIns="0" bIns="0" rtlCol="0">
              <a:spAutoFit/>
            </a:bodyPr>
            <a:lstStyle/>
            <a:p>
              <a:pPr>
                <a:lnSpc>
                  <a:spcPct val="120000"/>
                </a:lnSpc>
              </a:pPr>
              <a:r>
                <a:rPr lang="zh-CN" altLang="en-US" sz="14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GB" sz="14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32" name="TextBox 8"/>
          <p:cNvSpPr txBox="1"/>
          <p:nvPr/>
        </p:nvSpPr>
        <p:spPr>
          <a:xfrm>
            <a:off x="5273787" y="357205"/>
            <a:ext cx="2311176" cy="447739"/>
          </a:xfrm>
          <a:prstGeom prst="rect">
            <a:avLst/>
          </a:prstGeom>
          <a:noFill/>
        </p:spPr>
        <p:txBody>
          <a:bodyPr wrap="square" lIns="0" tIns="0" rIns="0" bIns="0" rtlCol="0" anchor="ctr">
            <a:spAutoFit/>
          </a:bodyPr>
          <a:lstStyle/>
          <a:p>
            <a:pPr algn="ctr"/>
            <a:r>
              <a:rPr lang="zh-CN" altLang="en-US" sz="2800" dirty="0" smtClean="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rPr>
              <a:t>年度工作概述</a:t>
            </a:r>
            <a:endParaRPr lang="zh-CN" altLang="en-US" sz="3600" dirty="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42" name="TextBox 8"/>
          <p:cNvSpPr txBox="1"/>
          <p:nvPr/>
        </p:nvSpPr>
        <p:spPr>
          <a:xfrm>
            <a:off x="5273787" y="824352"/>
            <a:ext cx="2311176" cy="169277"/>
          </a:xfrm>
          <a:prstGeom prst="rect">
            <a:avLst/>
          </a:prstGeom>
          <a:noFill/>
        </p:spPr>
        <p:txBody>
          <a:bodyPr wrap="square" lIns="0" tIns="0" rIns="0" bIns="0" rtlCol="0" anchor="ctr">
            <a:spAutoFit/>
          </a:bodyPr>
          <a:lstStyle/>
          <a:p>
            <a:pPr algn="ctr"/>
            <a:r>
              <a:rPr lang="en-US" altLang="zh-CN" sz="1100" dirty="0" smtClean="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rPr>
              <a:t>CLICK TO ADD CAPTION TEXT</a:t>
            </a:r>
            <a:endParaRPr lang="zh-CN" altLang="en-US" sz="1400" dirty="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2842036453"/>
      </p:ext>
    </p:extLst>
  </p:cSld>
  <p:clrMapOvr>
    <a:masterClrMapping/>
  </p:clrMapOvr>
  <mc:AlternateContent xmlns:mc="http://schemas.openxmlformats.org/markup-compatibility/2006" xmlns:p14="http://schemas.microsoft.com/office/powerpoint/2010/main">
    <mc:Choice Requires="p14">
      <p:transition spd="slow" p14:dur="1600" advTm="0">
        <p:blinds dir="vert"/>
      </p:transition>
    </mc:Choice>
    <mc:Fallback xmlns="">
      <p:transition spd="slow"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heel(1)">
                                      <p:cBhvr>
                                        <p:cTn id="7" dur="1500"/>
                                        <p:tgtEl>
                                          <p:spTgt spid="12"/>
                                        </p:tgtEl>
                                      </p:cBhvr>
                                    </p:animEffect>
                                  </p:childTnLst>
                                </p:cTn>
                              </p:par>
                            </p:childTnLst>
                          </p:cTn>
                        </p:par>
                        <p:par>
                          <p:cTn id="8" fill="hold">
                            <p:stCondLst>
                              <p:cond delay="1500"/>
                            </p:stCondLst>
                            <p:childTnLst>
                              <p:par>
                                <p:cTn id="9" presetID="10" presetClass="entr" presetSubtype="0" fill="hold" nodeType="after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fade">
                                      <p:cBhvr>
                                        <p:cTn id="11" dur="500"/>
                                        <p:tgtEl>
                                          <p:spTgt spid="29"/>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33"/>
                                        </p:tgtEl>
                                        <p:attrNameLst>
                                          <p:attrName>style.visibility</p:attrName>
                                        </p:attrNameLst>
                                      </p:cBhvr>
                                      <p:to>
                                        <p:strVal val="visible"/>
                                      </p:to>
                                    </p:set>
                                    <p:animEffect transition="in" filter="fade">
                                      <p:cBhvr>
                                        <p:cTn id="15" dur="500"/>
                                        <p:tgtEl>
                                          <p:spTgt spid="33"/>
                                        </p:tgtEl>
                                      </p:cBhvr>
                                    </p:animEffect>
                                  </p:childTnLst>
                                </p:cTn>
                              </p:par>
                            </p:childTnLst>
                          </p:cTn>
                        </p:par>
                        <p:par>
                          <p:cTn id="16" fill="hold">
                            <p:stCondLst>
                              <p:cond delay="2500"/>
                            </p:stCondLst>
                            <p:childTnLst>
                              <p:par>
                                <p:cTn id="17" presetID="10" presetClass="entr" presetSubtype="0" fill="hold" nodeType="afterEffect">
                                  <p:stCondLst>
                                    <p:cond delay="0"/>
                                  </p:stCondLst>
                                  <p:childTnLst>
                                    <p:set>
                                      <p:cBhvr>
                                        <p:cTn id="18" dur="1" fill="hold">
                                          <p:stCondLst>
                                            <p:cond delay="0"/>
                                          </p:stCondLst>
                                        </p:cTn>
                                        <p:tgtEl>
                                          <p:spTgt spid="36"/>
                                        </p:tgtEl>
                                        <p:attrNameLst>
                                          <p:attrName>style.visibility</p:attrName>
                                        </p:attrNameLst>
                                      </p:cBhvr>
                                      <p:to>
                                        <p:strVal val="visible"/>
                                      </p:to>
                                    </p:set>
                                    <p:animEffect transition="in" filter="fade">
                                      <p:cBhvr>
                                        <p:cTn id="19" dur="500"/>
                                        <p:tgtEl>
                                          <p:spTgt spid="36"/>
                                        </p:tgtEl>
                                      </p:cBhvr>
                                    </p:animEffect>
                                  </p:childTnLst>
                                </p:cTn>
                              </p:par>
                            </p:childTnLst>
                          </p:cTn>
                        </p:par>
                        <p:par>
                          <p:cTn id="20" fill="hold">
                            <p:stCondLst>
                              <p:cond delay="3000"/>
                            </p:stCondLst>
                            <p:childTnLst>
                              <p:par>
                                <p:cTn id="21" presetID="10" presetClass="entr" presetSubtype="0" fill="hold" nodeType="afterEffect">
                                  <p:stCondLst>
                                    <p:cond delay="0"/>
                                  </p:stCondLst>
                                  <p:childTnLst>
                                    <p:set>
                                      <p:cBhvr>
                                        <p:cTn id="22" dur="1" fill="hold">
                                          <p:stCondLst>
                                            <p:cond delay="0"/>
                                          </p:stCondLst>
                                        </p:cTn>
                                        <p:tgtEl>
                                          <p:spTgt spid="39"/>
                                        </p:tgtEl>
                                        <p:attrNameLst>
                                          <p:attrName>style.visibility</p:attrName>
                                        </p:attrNameLst>
                                      </p:cBhvr>
                                      <p:to>
                                        <p:strVal val="visible"/>
                                      </p:to>
                                    </p:set>
                                    <p:animEffect transition="in" filter="fade">
                                      <p:cBhvr>
                                        <p:cTn id="23"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oup 41"/>
          <p:cNvGrpSpPr/>
          <p:nvPr/>
        </p:nvGrpSpPr>
        <p:grpSpPr>
          <a:xfrm>
            <a:off x="4780192" y="2351314"/>
            <a:ext cx="3298368" cy="4118306"/>
            <a:chOff x="4731074" y="3558159"/>
            <a:chExt cx="2569838" cy="3208672"/>
          </a:xfrm>
        </p:grpSpPr>
        <p:grpSp>
          <p:nvGrpSpPr>
            <p:cNvPr id="28" name="组合 72"/>
            <p:cNvGrpSpPr/>
            <p:nvPr/>
          </p:nvGrpSpPr>
          <p:grpSpPr>
            <a:xfrm>
              <a:off x="6096000" y="4175841"/>
              <a:ext cx="1204912" cy="2428808"/>
              <a:chOff x="4281488" y="2009843"/>
              <a:chExt cx="1204912" cy="2428808"/>
            </a:xfrm>
          </p:grpSpPr>
          <p:sp>
            <p:nvSpPr>
              <p:cNvPr id="29" name="Freeform 59"/>
              <p:cNvSpPr>
                <a:spLocks/>
              </p:cNvSpPr>
              <p:nvPr/>
            </p:nvSpPr>
            <p:spPr bwMode="auto">
              <a:xfrm>
                <a:off x="4728043" y="2583169"/>
                <a:ext cx="378730" cy="448633"/>
              </a:xfrm>
              <a:custGeom>
                <a:avLst/>
                <a:gdLst>
                  <a:gd name="T0" fmla="*/ 102 w 154"/>
                  <a:gd name="T1" fmla="*/ 109 h 182"/>
                  <a:gd name="T2" fmla="*/ 154 w 154"/>
                  <a:gd name="T3" fmla="*/ 46 h 182"/>
                  <a:gd name="T4" fmla="*/ 69 w 154"/>
                  <a:gd name="T5" fmla="*/ 0 h 182"/>
                  <a:gd name="T6" fmla="*/ 18 w 154"/>
                  <a:gd name="T7" fmla="*/ 63 h 182"/>
                  <a:gd name="T8" fmla="*/ 17 w 154"/>
                  <a:gd name="T9" fmla="*/ 131 h 182"/>
                  <a:gd name="T10" fmla="*/ 25 w 154"/>
                  <a:gd name="T11" fmla="*/ 136 h 182"/>
                  <a:gd name="T12" fmla="*/ 110 w 154"/>
                  <a:gd name="T13" fmla="*/ 182 h 182"/>
                  <a:gd name="T14" fmla="*/ 102 w 154"/>
                  <a:gd name="T15" fmla="*/ 177 h 182"/>
                  <a:gd name="T16" fmla="*/ 102 w 154"/>
                  <a:gd name="T17" fmla="*/ 109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4" h="182">
                    <a:moveTo>
                      <a:pt x="102" y="109"/>
                    </a:moveTo>
                    <a:cubicBezTo>
                      <a:pt x="154" y="46"/>
                      <a:pt x="154" y="46"/>
                      <a:pt x="154" y="46"/>
                    </a:cubicBezTo>
                    <a:cubicBezTo>
                      <a:pt x="69" y="0"/>
                      <a:pt x="69" y="0"/>
                      <a:pt x="69" y="0"/>
                    </a:cubicBezTo>
                    <a:cubicBezTo>
                      <a:pt x="18" y="63"/>
                      <a:pt x="18" y="63"/>
                      <a:pt x="18" y="63"/>
                    </a:cubicBezTo>
                    <a:cubicBezTo>
                      <a:pt x="0" y="84"/>
                      <a:pt x="0" y="114"/>
                      <a:pt x="17" y="131"/>
                    </a:cubicBezTo>
                    <a:cubicBezTo>
                      <a:pt x="20" y="133"/>
                      <a:pt x="22" y="135"/>
                      <a:pt x="25" y="136"/>
                    </a:cubicBezTo>
                    <a:cubicBezTo>
                      <a:pt x="110" y="182"/>
                      <a:pt x="110" y="182"/>
                      <a:pt x="110" y="182"/>
                    </a:cubicBezTo>
                    <a:cubicBezTo>
                      <a:pt x="107" y="181"/>
                      <a:pt x="105" y="179"/>
                      <a:pt x="102" y="177"/>
                    </a:cubicBezTo>
                    <a:cubicBezTo>
                      <a:pt x="85" y="160"/>
                      <a:pt x="85" y="130"/>
                      <a:pt x="102" y="109"/>
                    </a:cubicBezTo>
                    <a:close/>
                  </a:path>
                </a:pathLst>
              </a:custGeom>
              <a:solidFill>
                <a:schemeClr val="accent2">
                  <a:lumMod val="60000"/>
                  <a:lumOff val="40000"/>
                </a:schemeClr>
              </a:solidFill>
              <a:ln w="1270">
                <a:noFill/>
                <a:prstDash val="sysDot"/>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just">
                  <a:lnSpc>
                    <a:spcPct val="120000"/>
                  </a:lnSpc>
                  <a:spcBef>
                    <a:spcPts val="0"/>
                  </a:spcBef>
                  <a:spcAft>
                    <a:spcPts val="0"/>
                  </a:spcAft>
                </a:pPr>
                <a:endParaRPr lang="zh-CN" altLang="en-US" sz="90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Freeform 54"/>
              <p:cNvSpPr>
                <a:spLocks/>
              </p:cNvSpPr>
              <p:nvPr/>
            </p:nvSpPr>
            <p:spPr bwMode="auto">
              <a:xfrm>
                <a:off x="4755829" y="2009843"/>
                <a:ext cx="387076" cy="450720"/>
              </a:xfrm>
              <a:custGeom>
                <a:avLst/>
                <a:gdLst>
                  <a:gd name="T0" fmla="*/ 102 w 157"/>
                  <a:gd name="T1" fmla="*/ 65 h 183"/>
                  <a:gd name="T2" fmla="*/ 133 w 157"/>
                  <a:gd name="T3" fmla="*/ 47 h 183"/>
                  <a:gd name="T4" fmla="*/ 157 w 157"/>
                  <a:gd name="T5" fmla="*/ 51 h 183"/>
                  <a:gd name="T6" fmla="*/ 72 w 157"/>
                  <a:gd name="T7" fmla="*/ 5 h 183"/>
                  <a:gd name="T8" fmla="*/ 49 w 157"/>
                  <a:gd name="T9" fmla="*/ 1 h 183"/>
                  <a:gd name="T10" fmla="*/ 17 w 157"/>
                  <a:gd name="T11" fmla="*/ 19 h 183"/>
                  <a:gd name="T12" fmla="*/ 17 w 157"/>
                  <a:gd name="T13" fmla="*/ 87 h 183"/>
                  <a:gd name="T14" fmla="*/ 70 w 157"/>
                  <a:gd name="T15" fmla="*/ 137 h 183"/>
                  <a:gd name="T16" fmla="*/ 155 w 157"/>
                  <a:gd name="T17" fmla="*/ 183 h 183"/>
                  <a:gd name="T18" fmla="*/ 102 w 157"/>
                  <a:gd name="T19" fmla="*/ 133 h 183"/>
                  <a:gd name="T20" fmla="*/ 102 w 157"/>
                  <a:gd name="T21" fmla="*/ 65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7" h="183">
                    <a:moveTo>
                      <a:pt x="102" y="65"/>
                    </a:moveTo>
                    <a:cubicBezTo>
                      <a:pt x="111" y="55"/>
                      <a:pt x="122" y="48"/>
                      <a:pt x="133" y="47"/>
                    </a:cubicBezTo>
                    <a:cubicBezTo>
                      <a:pt x="142" y="46"/>
                      <a:pt x="150" y="47"/>
                      <a:pt x="157" y="51"/>
                    </a:cubicBezTo>
                    <a:cubicBezTo>
                      <a:pt x="129" y="36"/>
                      <a:pt x="101" y="20"/>
                      <a:pt x="72" y="5"/>
                    </a:cubicBezTo>
                    <a:cubicBezTo>
                      <a:pt x="65" y="1"/>
                      <a:pt x="57" y="0"/>
                      <a:pt x="49" y="1"/>
                    </a:cubicBezTo>
                    <a:cubicBezTo>
                      <a:pt x="37" y="2"/>
                      <a:pt x="26" y="9"/>
                      <a:pt x="17" y="19"/>
                    </a:cubicBezTo>
                    <a:cubicBezTo>
                      <a:pt x="0" y="40"/>
                      <a:pt x="0" y="71"/>
                      <a:pt x="17" y="87"/>
                    </a:cubicBezTo>
                    <a:cubicBezTo>
                      <a:pt x="70" y="137"/>
                      <a:pt x="70" y="137"/>
                      <a:pt x="70" y="137"/>
                    </a:cubicBezTo>
                    <a:cubicBezTo>
                      <a:pt x="155" y="183"/>
                      <a:pt x="155" y="183"/>
                      <a:pt x="155" y="183"/>
                    </a:cubicBezTo>
                    <a:cubicBezTo>
                      <a:pt x="102" y="133"/>
                      <a:pt x="102" y="133"/>
                      <a:pt x="102" y="133"/>
                    </a:cubicBezTo>
                    <a:cubicBezTo>
                      <a:pt x="85" y="117"/>
                      <a:pt x="85" y="86"/>
                      <a:pt x="102" y="65"/>
                    </a:cubicBezTo>
                    <a:close/>
                  </a:path>
                </a:pathLst>
              </a:custGeom>
              <a:solidFill>
                <a:schemeClr val="accent2">
                  <a:lumMod val="60000"/>
                  <a:lumOff val="40000"/>
                </a:schemeClr>
              </a:solidFill>
              <a:ln w="1270">
                <a:noFill/>
                <a:prstDash val="sysDot"/>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just">
                  <a:lnSpc>
                    <a:spcPct val="120000"/>
                  </a:lnSpc>
                  <a:spcBef>
                    <a:spcPts val="0"/>
                  </a:spcBef>
                  <a:spcAft>
                    <a:spcPts val="0"/>
                  </a:spcAft>
                </a:pPr>
                <a:endParaRPr lang="zh-CN" altLang="en-US" sz="90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Freeform 71"/>
              <p:cNvSpPr>
                <a:spLocks/>
              </p:cNvSpPr>
              <p:nvPr/>
            </p:nvSpPr>
            <p:spPr bwMode="auto">
              <a:xfrm>
                <a:off x="4475163" y="2103438"/>
                <a:ext cx="1011237" cy="2335213"/>
              </a:xfrm>
              <a:custGeom>
                <a:avLst/>
                <a:gdLst>
                  <a:gd name="T0" fmla="*/ 232 w 410"/>
                  <a:gd name="T1" fmla="*/ 1 h 948"/>
                  <a:gd name="T2" fmla="*/ 264 w 410"/>
                  <a:gd name="T3" fmla="*/ 11 h 948"/>
                  <a:gd name="T4" fmla="*/ 394 w 410"/>
                  <a:gd name="T5" fmla="*/ 134 h 948"/>
                  <a:gd name="T6" fmla="*/ 399 w 410"/>
                  <a:gd name="T7" fmla="*/ 139 h 948"/>
                  <a:gd name="T8" fmla="*/ 402 w 410"/>
                  <a:gd name="T9" fmla="*/ 188 h 948"/>
                  <a:gd name="T10" fmla="*/ 394 w 410"/>
                  <a:gd name="T11" fmla="*/ 201 h 948"/>
                  <a:gd name="T12" fmla="*/ 263 w 410"/>
                  <a:gd name="T13" fmla="*/ 361 h 948"/>
                  <a:gd name="T14" fmla="*/ 232 w 410"/>
                  <a:gd name="T15" fmla="*/ 380 h 948"/>
                  <a:gd name="T16" fmla="*/ 200 w 410"/>
                  <a:gd name="T17" fmla="*/ 370 h 948"/>
                  <a:gd name="T18" fmla="*/ 200 w 410"/>
                  <a:gd name="T19" fmla="*/ 302 h 948"/>
                  <a:gd name="T20" fmla="*/ 252 w 410"/>
                  <a:gd name="T21" fmla="*/ 240 h 948"/>
                  <a:gd name="T22" fmla="*/ 223 w 410"/>
                  <a:gd name="T23" fmla="*/ 244 h 948"/>
                  <a:gd name="T24" fmla="*/ 96 w 410"/>
                  <a:gd name="T25" fmla="*/ 398 h 948"/>
                  <a:gd name="T26" fmla="*/ 95 w 410"/>
                  <a:gd name="T27" fmla="*/ 887 h 948"/>
                  <a:gd name="T28" fmla="*/ 48 w 410"/>
                  <a:gd name="T29" fmla="*/ 945 h 948"/>
                  <a:gd name="T30" fmla="*/ 0 w 410"/>
                  <a:gd name="T31" fmla="*/ 900 h 948"/>
                  <a:gd name="T32" fmla="*/ 1 w 410"/>
                  <a:gd name="T33" fmla="*/ 411 h 948"/>
                  <a:gd name="T34" fmla="*/ 223 w 410"/>
                  <a:gd name="T35" fmla="*/ 141 h 948"/>
                  <a:gd name="T36" fmla="*/ 254 w 410"/>
                  <a:gd name="T37" fmla="*/ 137 h 948"/>
                  <a:gd name="T38" fmla="*/ 201 w 410"/>
                  <a:gd name="T39" fmla="*/ 87 h 948"/>
                  <a:gd name="T40" fmla="*/ 201 w 410"/>
                  <a:gd name="T41" fmla="*/ 20 h 948"/>
                  <a:gd name="T42" fmla="*/ 232 w 410"/>
                  <a:gd name="T43" fmla="*/ 1 h 9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10" h="948">
                    <a:moveTo>
                      <a:pt x="232" y="1"/>
                    </a:moveTo>
                    <a:cubicBezTo>
                      <a:pt x="244" y="0"/>
                      <a:pt x="255" y="3"/>
                      <a:pt x="264" y="11"/>
                    </a:cubicBezTo>
                    <a:cubicBezTo>
                      <a:pt x="394" y="134"/>
                      <a:pt x="394" y="134"/>
                      <a:pt x="394" y="134"/>
                    </a:cubicBezTo>
                    <a:cubicBezTo>
                      <a:pt x="396" y="135"/>
                      <a:pt x="398" y="137"/>
                      <a:pt x="399" y="139"/>
                    </a:cubicBezTo>
                    <a:cubicBezTo>
                      <a:pt x="409" y="154"/>
                      <a:pt x="410" y="172"/>
                      <a:pt x="402" y="188"/>
                    </a:cubicBezTo>
                    <a:cubicBezTo>
                      <a:pt x="400" y="193"/>
                      <a:pt x="398" y="198"/>
                      <a:pt x="394" y="201"/>
                    </a:cubicBezTo>
                    <a:cubicBezTo>
                      <a:pt x="263" y="361"/>
                      <a:pt x="263" y="361"/>
                      <a:pt x="263" y="361"/>
                    </a:cubicBezTo>
                    <a:cubicBezTo>
                      <a:pt x="254" y="372"/>
                      <a:pt x="243" y="378"/>
                      <a:pt x="232" y="380"/>
                    </a:cubicBezTo>
                    <a:cubicBezTo>
                      <a:pt x="220" y="381"/>
                      <a:pt x="209" y="378"/>
                      <a:pt x="200" y="370"/>
                    </a:cubicBezTo>
                    <a:cubicBezTo>
                      <a:pt x="183" y="354"/>
                      <a:pt x="183" y="323"/>
                      <a:pt x="200" y="302"/>
                    </a:cubicBezTo>
                    <a:cubicBezTo>
                      <a:pt x="252" y="240"/>
                      <a:pt x="252" y="240"/>
                      <a:pt x="252" y="240"/>
                    </a:cubicBezTo>
                    <a:cubicBezTo>
                      <a:pt x="223" y="244"/>
                      <a:pt x="223" y="244"/>
                      <a:pt x="223" y="244"/>
                    </a:cubicBezTo>
                    <a:cubicBezTo>
                      <a:pt x="153" y="254"/>
                      <a:pt x="96" y="323"/>
                      <a:pt x="96" y="398"/>
                    </a:cubicBezTo>
                    <a:cubicBezTo>
                      <a:pt x="95" y="887"/>
                      <a:pt x="95" y="887"/>
                      <a:pt x="95" y="887"/>
                    </a:cubicBezTo>
                    <a:cubicBezTo>
                      <a:pt x="95" y="915"/>
                      <a:pt x="74" y="941"/>
                      <a:pt x="48" y="945"/>
                    </a:cubicBezTo>
                    <a:cubicBezTo>
                      <a:pt x="22" y="948"/>
                      <a:pt x="0" y="929"/>
                      <a:pt x="0" y="900"/>
                    </a:cubicBezTo>
                    <a:cubicBezTo>
                      <a:pt x="1" y="411"/>
                      <a:pt x="1" y="411"/>
                      <a:pt x="1" y="411"/>
                    </a:cubicBezTo>
                    <a:cubicBezTo>
                      <a:pt x="2" y="279"/>
                      <a:pt x="101" y="159"/>
                      <a:pt x="223" y="141"/>
                    </a:cubicBezTo>
                    <a:cubicBezTo>
                      <a:pt x="254" y="137"/>
                      <a:pt x="254" y="137"/>
                      <a:pt x="254" y="137"/>
                    </a:cubicBezTo>
                    <a:cubicBezTo>
                      <a:pt x="201" y="87"/>
                      <a:pt x="201" y="87"/>
                      <a:pt x="201" y="87"/>
                    </a:cubicBezTo>
                    <a:cubicBezTo>
                      <a:pt x="184" y="71"/>
                      <a:pt x="184" y="41"/>
                      <a:pt x="201" y="20"/>
                    </a:cubicBezTo>
                    <a:cubicBezTo>
                      <a:pt x="210" y="9"/>
                      <a:pt x="221" y="3"/>
                      <a:pt x="232" y="1"/>
                    </a:cubicBezTo>
                    <a:close/>
                  </a:path>
                </a:pathLst>
              </a:custGeom>
              <a:solidFill>
                <a:schemeClr val="accent2"/>
              </a:solidFill>
              <a:ln w="1270">
                <a:noFill/>
                <a:prstDash val="sysDot"/>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just">
                  <a:lnSpc>
                    <a:spcPct val="120000"/>
                  </a:lnSpc>
                  <a:spcBef>
                    <a:spcPts val="0"/>
                  </a:spcBef>
                  <a:spcAft>
                    <a:spcPts val="0"/>
                  </a:spcAft>
                </a:pPr>
                <a:endParaRPr lang="zh-CN" altLang="en-US" sz="90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reeform 75"/>
              <p:cNvSpPr>
                <a:spLocks/>
              </p:cNvSpPr>
              <p:nvPr/>
            </p:nvSpPr>
            <p:spPr bwMode="auto">
              <a:xfrm>
                <a:off x="4281488" y="2332038"/>
                <a:ext cx="831850" cy="2093912"/>
              </a:xfrm>
              <a:custGeom>
                <a:avLst/>
                <a:gdLst>
                  <a:gd name="T0" fmla="*/ 253 w 338"/>
                  <a:gd name="T1" fmla="*/ 0 h 849"/>
                  <a:gd name="T2" fmla="*/ 222 w 338"/>
                  <a:gd name="T3" fmla="*/ 4 h 849"/>
                  <a:gd name="T4" fmla="*/ 0 w 338"/>
                  <a:gd name="T5" fmla="*/ 273 h 849"/>
                  <a:gd name="T6" fmla="*/ 0 w 338"/>
                  <a:gd name="T7" fmla="*/ 763 h 849"/>
                  <a:gd name="T8" fmla="*/ 22 w 338"/>
                  <a:gd name="T9" fmla="*/ 803 h 849"/>
                  <a:gd name="T10" fmla="*/ 106 w 338"/>
                  <a:gd name="T11" fmla="*/ 849 h 849"/>
                  <a:gd name="T12" fmla="*/ 84 w 338"/>
                  <a:gd name="T13" fmla="*/ 809 h 849"/>
                  <a:gd name="T14" fmla="*/ 85 w 338"/>
                  <a:gd name="T15" fmla="*/ 320 h 849"/>
                  <a:gd name="T16" fmla="*/ 307 w 338"/>
                  <a:gd name="T17" fmla="*/ 50 h 849"/>
                  <a:gd name="T18" fmla="*/ 338 w 338"/>
                  <a:gd name="T19" fmla="*/ 46 h 849"/>
                  <a:gd name="T20" fmla="*/ 253 w 338"/>
                  <a:gd name="T21" fmla="*/ 0 h 8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8" h="849">
                    <a:moveTo>
                      <a:pt x="253" y="0"/>
                    </a:moveTo>
                    <a:cubicBezTo>
                      <a:pt x="222" y="4"/>
                      <a:pt x="222" y="4"/>
                      <a:pt x="222" y="4"/>
                    </a:cubicBezTo>
                    <a:cubicBezTo>
                      <a:pt x="100" y="21"/>
                      <a:pt x="1" y="142"/>
                      <a:pt x="0" y="273"/>
                    </a:cubicBezTo>
                    <a:cubicBezTo>
                      <a:pt x="0" y="763"/>
                      <a:pt x="0" y="763"/>
                      <a:pt x="0" y="763"/>
                    </a:cubicBezTo>
                    <a:cubicBezTo>
                      <a:pt x="0" y="781"/>
                      <a:pt x="8" y="796"/>
                      <a:pt x="22" y="803"/>
                    </a:cubicBezTo>
                    <a:cubicBezTo>
                      <a:pt x="106" y="849"/>
                      <a:pt x="106" y="849"/>
                      <a:pt x="106" y="849"/>
                    </a:cubicBezTo>
                    <a:cubicBezTo>
                      <a:pt x="93" y="842"/>
                      <a:pt x="84" y="827"/>
                      <a:pt x="84" y="809"/>
                    </a:cubicBezTo>
                    <a:cubicBezTo>
                      <a:pt x="85" y="320"/>
                      <a:pt x="85" y="320"/>
                      <a:pt x="85" y="320"/>
                    </a:cubicBezTo>
                    <a:cubicBezTo>
                      <a:pt x="86" y="188"/>
                      <a:pt x="185" y="67"/>
                      <a:pt x="307" y="50"/>
                    </a:cubicBezTo>
                    <a:cubicBezTo>
                      <a:pt x="338" y="46"/>
                      <a:pt x="338" y="46"/>
                      <a:pt x="338" y="46"/>
                    </a:cubicBezTo>
                    <a:lnTo>
                      <a:pt x="253" y="0"/>
                    </a:lnTo>
                    <a:close/>
                  </a:path>
                </a:pathLst>
              </a:custGeom>
              <a:solidFill>
                <a:schemeClr val="accent2">
                  <a:lumMod val="60000"/>
                  <a:lumOff val="40000"/>
                </a:schemeClr>
              </a:solidFill>
              <a:ln w="1270">
                <a:noFill/>
                <a:prstDash val="sysDot"/>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just">
                  <a:lnSpc>
                    <a:spcPct val="120000"/>
                  </a:lnSpc>
                  <a:spcBef>
                    <a:spcPts val="0"/>
                  </a:spcBef>
                  <a:spcAft>
                    <a:spcPts val="0"/>
                  </a:spcAft>
                </a:pPr>
                <a:endParaRPr lang="zh-CN" altLang="en-US" sz="90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3" name="组合 207"/>
            <p:cNvGrpSpPr/>
            <p:nvPr/>
          </p:nvGrpSpPr>
          <p:grpSpPr>
            <a:xfrm>
              <a:off x="5472339" y="3558159"/>
              <a:ext cx="1084733" cy="3208672"/>
              <a:chOff x="4089129" y="1275606"/>
              <a:chExt cx="1084733" cy="3208672"/>
            </a:xfrm>
          </p:grpSpPr>
          <p:sp>
            <p:nvSpPr>
              <p:cNvPr id="34" name="Freeform 27"/>
              <p:cNvSpPr>
                <a:spLocks/>
              </p:cNvSpPr>
              <p:nvPr/>
            </p:nvSpPr>
            <p:spPr bwMode="auto">
              <a:xfrm>
                <a:off x="4402839" y="1717360"/>
                <a:ext cx="263963" cy="2752310"/>
              </a:xfrm>
              <a:custGeom>
                <a:avLst/>
                <a:gdLst>
                  <a:gd name="T0" fmla="*/ 85 w 107"/>
                  <a:gd name="T1" fmla="*/ 1077 h 1117"/>
                  <a:gd name="T2" fmla="*/ 87 w 107"/>
                  <a:gd name="T3" fmla="*/ 46 h 1117"/>
                  <a:gd name="T4" fmla="*/ 2 w 107"/>
                  <a:gd name="T5" fmla="*/ 0 h 1117"/>
                  <a:gd name="T6" fmla="*/ 0 w 107"/>
                  <a:gd name="T7" fmla="*/ 1031 h 1117"/>
                  <a:gd name="T8" fmla="*/ 22 w 107"/>
                  <a:gd name="T9" fmla="*/ 1071 h 1117"/>
                  <a:gd name="T10" fmla="*/ 107 w 107"/>
                  <a:gd name="T11" fmla="*/ 1117 h 1117"/>
                  <a:gd name="T12" fmla="*/ 85 w 107"/>
                  <a:gd name="T13" fmla="*/ 1077 h 1117"/>
                </a:gdLst>
                <a:ahLst/>
                <a:cxnLst>
                  <a:cxn ang="0">
                    <a:pos x="T0" y="T1"/>
                  </a:cxn>
                  <a:cxn ang="0">
                    <a:pos x="T2" y="T3"/>
                  </a:cxn>
                  <a:cxn ang="0">
                    <a:pos x="T4" y="T5"/>
                  </a:cxn>
                  <a:cxn ang="0">
                    <a:pos x="T6" y="T7"/>
                  </a:cxn>
                  <a:cxn ang="0">
                    <a:pos x="T8" y="T9"/>
                  </a:cxn>
                  <a:cxn ang="0">
                    <a:pos x="T10" y="T11"/>
                  </a:cxn>
                  <a:cxn ang="0">
                    <a:pos x="T12" y="T13"/>
                  </a:cxn>
                </a:cxnLst>
                <a:rect l="0" t="0" r="r" b="b"/>
                <a:pathLst>
                  <a:path w="107" h="1117">
                    <a:moveTo>
                      <a:pt x="85" y="1077"/>
                    </a:moveTo>
                    <a:cubicBezTo>
                      <a:pt x="87" y="46"/>
                      <a:pt x="87" y="46"/>
                      <a:pt x="87" y="46"/>
                    </a:cubicBezTo>
                    <a:cubicBezTo>
                      <a:pt x="2" y="0"/>
                      <a:pt x="2" y="0"/>
                      <a:pt x="2" y="0"/>
                    </a:cubicBezTo>
                    <a:cubicBezTo>
                      <a:pt x="0" y="1031"/>
                      <a:pt x="0" y="1031"/>
                      <a:pt x="0" y="1031"/>
                    </a:cubicBezTo>
                    <a:cubicBezTo>
                      <a:pt x="0" y="1049"/>
                      <a:pt x="9" y="1064"/>
                      <a:pt x="22" y="1071"/>
                    </a:cubicBezTo>
                    <a:cubicBezTo>
                      <a:pt x="107" y="1117"/>
                      <a:pt x="107" y="1117"/>
                      <a:pt x="107" y="1117"/>
                    </a:cubicBezTo>
                    <a:cubicBezTo>
                      <a:pt x="94" y="1110"/>
                      <a:pt x="85" y="1095"/>
                      <a:pt x="85" y="1077"/>
                    </a:cubicBezTo>
                    <a:close/>
                  </a:path>
                </a:pathLst>
              </a:custGeom>
              <a:solidFill>
                <a:schemeClr val="accent1">
                  <a:lumMod val="60000"/>
                  <a:lumOff val="40000"/>
                </a:schemeClr>
              </a:solidFill>
              <a:ln w="1270">
                <a:noFill/>
                <a:prstDash val="sysDot"/>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just">
                  <a:lnSpc>
                    <a:spcPct val="120000"/>
                  </a:lnSpc>
                  <a:spcBef>
                    <a:spcPts val="0"/>
                  </a:spcBef>
                  <a:spcAft>
                    <a:spcPts val="0"/>
                  </a:spcAft>
                </a:pPr>
                <a:endParaRPr lang="zh-CN" altLang="en-US" sz="90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reeform 23"/>
              <p:cNvSpPr>
                <a:spLocks/>
              </p:cNvSpPr>
              <p:nvPr/>
            </p:nvSpPr>
            <p:spPr bwMode="auto">
              <a:xfrm>
                <a:off x="4290160" y="1381408"/>
                <a:ext cx="883702" cy="3102870"/>
              </a:xfrm>
              <a:custGeom>
                <a:avLst/>
                <a:gdLst>
                  <a:gd name="T0" fmla="*/ 180 w 359"/>
                  <a:gd name="T1" fmla="*/ 1 h 1259"/>
                  <a:gd name="T2" fmla="*/ 205 w 359"/>
                  <a:gd name="T3" fmla="*/ 5 h 1259"/>
                  <a:gd name="T4" fmla="*/ 212 w 359"/>
                  <a:gd name="T5" fmla="*/ 11 h 1259"/>
                  <a:gd name="T6" fmla="*/ 342 w 359"/>
                  <a:gd name="T7" fmla="*/ 134 h 1259"/>
                  <a:gd name="T8" fmla="*/ 342 w 359"/>
                  <a:gd name="T9" fmla="*/ 201 h 1259"/>
                  <a:gd name="T10" fmla="*/ 311 w 359"/>
                  <a:gd name="T11" fmla="*/ 220 h 1259"/>
                  <a:gd name="T12" fmla="*/ 279 w 359"/>
                  <a:gd name="T13" fmla="*/ 210 h 1259"/>
                  <a:gd name="T14" fmla="*/ 223 w 359"/>
                  <a:gd name="T15" fmla="*/ 157 h 1259"/>
                  <a:gd name="T16" fmla="*/ 221 w 359"/>
                  <a:gd name="T17" fmla="*/ 1198 h 1259"/>
                  <a:gd name="T18" fmla="*/ 173 w 359"/>
                  <a:gd name="T19" fmla="*/ 1256 h 1259"/>
                  <a:gd name="T20" fmla="*/ 126 w 359"/>
                  <a:gd name="T21" fmla="*/ 1211 h 1259"/>
                  <a:gd name="T22" fmla="*/ 128 w 359"/>
                  <a:gd name="T23" fmla="*/ 180 h 1259"/>
                  <a:gd name="T24" fmla="*/ 80 w 359"/>
                  <a:gd name="T25" fmla="*/ 238 h 1259"/>
                  <a:gd name="T26" fmla="*/ 49 w 359"/>
                  <a:gd name="T27" fmla="*/ 257 h 1259"/>
                  <a:gd name="T28" fmla="*/ 17 w 359"/>
                  <a:gd name="T29" fmla="*/ 247 h 1259"/>
                  <a:gd name="T30" fmla="*/ 18 w 359"/>
                  <a:gd name="T31" fmla="*/ 179 h 1259"/>
                  <a:gd name="T32" fmla="*/ 149 w 359"/>
                  <a:gd name="T33" fmla="*/ 19 h 1259"/>
                  <a:gd name="T34" fmla="*/ 160 w 359"/>
                  <a:gd name="T35" fmla="*/ 9 h 1259"/>
                  <a:gd name="T36" fmla="*/ 180 w 359"/>
                  <a:gd name="T37" fmla="*/ 1 h 1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59" h="1259">
                    <a:moveTo>
                      <a:pt x="180" y="1"/>
                    </a:moveTo>
                    <a:cubicBezTo>
                      <a:pt x="189" y="0"/>
                      <a:pt x="197" y="1"/>
                      <a:pt x="205" y="5"/>
                    </a:cubicBezTo>
                    <a:cubicBezTo>
                      <a:pt x="208" y="8"/>
                      <a:pt x="210" y="9"/>
                      <a:pt x="212" y="11"/>
                    </a:cubicBezTo>
                    <a:cubicBezTo>
                      <a:pt x="342" y="134"/>
                      <a:pt x="342" y="134"/>
                      <a:pt x="342" y="134"/>
                    </a:cubicBezTo>
                    <a:cubicBezTo>
                      <a:pt x="359" y="150"/>
                      <a:pt x="359" y="180"/>
                      <a:pt x="342" y="201"/>
                    </a:cubicBezTo>
                    <a:cubicBezTo>
                      <a:pt x="333" y="212"/>
                      <a:pt x="322" y="218"/>
                      <a:pt x="311" y="220"/>
                    </a:cubicBezTo>
                    <a:cubicBezTo>
                      <a:pt x="299" y="221"/>
                      <a:pt x="288" y="218"/>
                      <a:pt x="279" y="210"/>
                    </a:cubicBezTo>
                    <a:cubicBezTo>
                      <a:pt x="223" y="157"/>
                      <a:pt x="223" y="157"/>
                      <a:pt x="223" y="157"/>
                    </a:cubicBezTo>
                    <a:cubicBezTo>
                      <a:pt x="221" y="1198"/>
                      <a:pt x="221" y="1198"/>
                      <a:pt x="221" y="1198"/>
                    </a:cubicBezTo>
                    <a:cubicBezTo>
                      <a:pt x="221" y="1226"/>
                      <a:pt x="200" y="1252"/>
                      <a:pt x="173" y="1256"/>
                    </a:cubicBezTo>
                    <a:cubicBezTo>
                      <a:pt x="147" y="1259"/>
                      <a:pt x="126" y="1239"/>
                      <a:pt x="126" y="1211"/>
                    </a:cubicBezTo>
                    <a:cubicBezTo>
                      <a:pt x="128" y="180"/>
                      <a:pt x="128" y="180"/>
                      <a:pt x="128" y="180"/>
                    </a:cubicBezTo>
                    <a:cubicBezTo>
                      <a:pt x="80" y="238"/>
                      <a:pt x="80" y="238"/>
                      <a:pt x="80" y="238"/>
                    </a:cubicBezTo>
                    <a:cubicBezTo>
                      <a:pt x="72" y="249"/>
                      <a:pt x="60" y="255"/>
                      <a:pt x="49" y="257"/>
                    </a:cubicBezTo>
                    <a:cubicBezTo>
                      <a:pt x="37" y="258"/>
                      <a:pt x="26" y="255"/>
                      <a:pt x="17" y="247"/>
                    </a:cubicBezTo>
                    <a:cubicBezTo>
                      <a:pt x="0" y="231"/>
                      <a:pt x="0" y="200"/>
                      <a:pt x="18" y="179"/>
                    </a:cubicBezTo>
                    <a:cubicBezTo>
                      <a:pt x="149" y="19"/>
                      <a:pt x="149" y="19"/>
                      <a:pt x="149" y="19"/>
                    </a:cubicBezTo>
                    <a:cubicBezTo>
                      <a:pt x="152" y="15"/>
                      <a:pt x="156" y="12"/>
                      <a:pt x="160" y="9"/>
                    </a:cubicBezTo>
                    <a:cubicBezTo>
                      <a:pt x="166" y="5"/>
                      <a:pt x="173" y="2"/>
                      <a:pt x="180" y="1"/>
                    </a:cubicBezTo>
                    <a:close/>
                  </a:path>
                </a:pathLst>
              </a:custGeom>
              <a:solidFill>
                <a:schemeClr val="accent1"/>
              </a:solidFill>
              <a:ln w="1270">
                <a:noFill/>
                <a:prstDash val="sysDot"/>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just">
                  <a:lnSpc>
                    <a:spcPct val="120000"/>
                  </a:lnSpc>
                  <a:spcBef>
                    <a:spcPts val="0"/>
                  </a:spcBef>
                  <a:spcAft>
                    <a:spcPts val="0"/>
                  </a:spcAft>
                </a:pPr>
                <a:endParaRPr lang="zh-CN" altLang="en-US" sz="90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6" name="Freeform 32"/>
              <p:cNvSpPr>
                <a:spLocks/>
              </p:cNvSpPr>
              <p:nvPr/>
            </p:nvSpPr>
            <p:spPr bwMode="auto">
              <a:xfrm>
                <a:off x="4089129" y="1275606"/>
                <a:ext cx="712595" cy="734506"/>
              </a:xfrm>
              <a:custGeom>
                <a:avLst/>
                <a:gdLst>
                  <a:gd name="T0" fmla="*/ 204 w 289"/>
                  <a:gd name="T1" fmla="*/ 5 h 298"/>
                  <a:gd name="T2" fmla="*/ 180 w 289"/>
                  <a:gd name="T3" fmla="*/ 1 h 298"/>
                  <a:gd name="T4" fmla="*/ 160 w 289"/>
                  <a:gd name="T5" fmla="*/ 9 h 298"/>
                  <a:gd name="T6" fmla="*/ 149 w 289"/>
                  <a:gd name="T7" fmla="*/ 19 h 298"/>
                  <a:gd name="T8" fmla="*/ 18 w 289"/>
                  <a:gd name="T9" fmla="*/ 179 h 298"/>
                  <a:gd name="T10" fmla="*/ 18 w 289"/>
                  <a:gd name="T11" fmla="*/ 247 h 298"/>
                  <a:gd name="T12" fmla="*/ 25 w 289"/>
                  <a:gd name="T13" fmla="*/ 252 h 298"/>
                  <a:gd name="T14" fmla="*/ 106 w 289"/>
                  <a:gd name="T15" fmla="*/ 296 h 298"/>
                  <a:gd name="T16" fmla="*/ 110 w 289"/>
                  <a:gd name="T17" fmla="*/ 298 h 298"/>
                  <a:gd name="T18" fmla="*/ 102 w 289"/>
                  <a:gd name="T19" fmla="*/ 293 h 298"/>
                  <a:gd name="T20" fmla="*/ 103 w 289"/>
                  <a:gd name="T21" fmla="*/ 225 h 298"/>
                  <a:gd name="T22" fmla="*/ 234 w 289"/>
                  <a:gd name="T23" fmla="*/ 65 h 298"/>
                  <a:gd name="T24" fmla="*/ 245 w 289"/>
                  <a:gd name="T25" fmla="*/ 55 h 298"/>
                  <a:gd name="T26" fmla="*/ 265 w 289"/>
                  <a:gd name="T27" fmla="*/ 47 h 298"/>
                  <a:gd name="T28" fmla="*/ 289 w 289"/>
                  <a:gd name="T29" fmla="*/ 51 h 298"/>
                  <a:gd name="T30" fmla="*/ 204 w 289"/>
                  <a:gd name="T31" fmla="*/ 5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9" h="298">
                    <a:moveTo>
                      <a:pt x="204" y="5"/>
                    </a:moveTo>
                    <a:cubicBezTo>
                      <a:pt x="197" y="1"/>
                      <a:pt x="189" y="0"/>
                      <a:pt x="180" y="1"/>
                    </a:cubicBezTo>
                    <a:cubicBezTo>
                      <a:pt x="173" y="2"/>
                      <a:pt x="166" y="5"/>
                      <a:pt x="160" y="9"/>
                    </a:cubicBezTo>
                    <a:cubicBezTo>
                      <a:pt x="156" y="12"/>
                      <a:pt x="152" y="15"/>
                      <a:pt x="149" y="19"/>
                    </a:cubicBezTo>
                    <a:cubicBezTo>
                      <a:pt x="18" y="179"/>
                      <a:pt x="18" y="179"/>
                      <a:pt x="18" y="179"/>
                    </a:cubicBezTo>
                    <a:cubicBezTo>
                      <a:pt x="0" y="200"/>
                      <a:pt x="0" y="230"/>
                      <a:pt x="18" y="247"/>
                    </a:cubicBezTo>
                    <a:cubicBezTo>
                      <a:pt x="20" y="249"/>
                      <a:pt x="23" y="251"/>
                      <a:pt x="25" y="252"/>
                    </a:cubicBezTo>
                    <a:cubicBezTo>
                      <a:pt x="52" y="267"/>
                      <a:pt x="79" y="282"/>
                      <a:pt x="106" y="296"/>
                    </a:cubicBezTo>
                    <a:cubicBezTo>
                      <a:pt x="107" y="297"/>
                      <a:pt x="109" y="298"/>
                      <a:pt x="110" y="298"/>
                    </a:cubicBezTo>
                    <a:cubicBezTo>
                      <a:pt x="107" y="297"/>
                      <a:pt x="105" y="295"/>
                      <a:pt x="102" y="293"/>
                    </a:cubicBezTo>
                    <a:cubicBezTo>
                      <a:pt x="85" y="277"/>
                      <a:pt x="85" y="246"/>
                      <a:pt x="103" y="225"/>
                    </a:cubicBezTo>
                    <a:cubicBezTo>
                      <a:pt x="234" y="65"/>
                      <a:pt x="234" y="65"/>
                      <a:pt x="234" y="65"/>
                    </a:cubicBezTo>
                    <a:cubicBezTo>
                      <a:pt x="237" y="61"/>
                      <a:pt x="241" y="58"/>
                      <a:pt x="245" y="55"/>
                    </a:cubicBezTo>
                    <a:cubicBezTo>
                      <a:pt x="251" y="51"/>
                      <a:pt x="258" y="48"/>
                      <a:pt x="265" y="47"/>
                    </a:cubicBezTo>
                    <a:cubicBezTo>
                      <a:pt x="273" y="46"/>
                      <a:pt x="282" y="47"/>
                      <a:pt x="289" y="51"/>
                    </a:cubicBezTo>
                    <a:lnTo>
                      <a:pt x="204" y="5"/>
                    </a:lnTo>
                    <a:close/>
                  </a:path>
                </a:pathLst>
              </a:custGeom>
              <a:solidFill>
                <a:schemeClr val="accent1">
                  <a:lumMod val="60000"/>
                  <a:lumOff val="40000"/>
                </a:schemeClr>
              </a:solidFill>
              <a:ln w="1270">
                <a:noFill/>
                <a:prstDash val="sysDot"/>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just">
                  <a:lnSpc>
                    <a:spcPct val="120000"/>
                  </a:lnSpc>
                  <a:spcBef>
                    <a:spcPts val="0"/>
                  </a:spcBef>
                  <a:spcAft>
                    <a:spcPts val="0"/>
                  </a:spcAft>
                </a:pPr>
                <a:endParaRPr lang="zh-CN" altLang="en-US" sz="90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7" name="组合 208"/>
            <p:cNvGrpSpPr/>
            <p:nvPr/>
          </p:nvGrpSpPr>
          <p:grpSpPr>
            <a:xfrm>
              <a:off x="4731074" y="4973788"/>
              <a:ext cx="1185392" cy="1769046"/>
              <a:chOff x="3347864" y="2691235"/>
              <a:chExt cx="1185392" cy="1769046"/>
            </a:xfrm>
          </p:grpSpPr>
          <p:sp>
            <p:nvSpPr>
              <p:cNvPr id="38" name="Freeform 67"/>
              <p:cNvSpPr>
                <a:spLocks/>
              </p:cNvSpPr>
              <p:nvPr/>
            </p:nvSpPr>
            <p:spPr bwMode="auto">
              <a:xfrm>
                <a:off x="3732038" y="3029373"/>
                <a:ext cx="552450" cy="166687"/>
              </a:xfrm>
              <a:custGeom>
                <a:avLst/>
                <a:gdLst>
                  <a:gd name="T0" fmla="*/ 22 w 224"/>
                  <a:gd name="T1" fmla="*/ 0 h 67"/>
                  <a:gd name="T2" fmla="*/ 0 w 224"/>
                  <a:gd name="T3" fmla="*/ 3 h 67"/>
                  <a:gd name="T4" fmla="*/ 85 w 224"/>
                  <a:gd name="T5" fmla="*/ 49 h 67"/>
                  <a:gd name="T6" fmla="*/ 107 w 224"/>
                  <a:gd name="T7" fmla="*/ 46 h 67"/>
                  <a:gd name="T8" fmla="*/ 224 w 224"/>
                  <a:gd name="T9" fmla="*/ 67 h 67"/>
                </a:gdLst>
                <a:ahLst/>
                <a:cxnLst>
                  <a:cxn ang="0">
                    <a:pos x="T0" y="T1"/>
                  </a:cxn>
                  <a:cxn ang="0">
                    <a:pos x="T2" y="T3"/>
                  </a:cxn>
                  <a:cxn ang="0">
                    <a:pos x="T4" y="T5"/>
                  </a:cxn>
                  <a:cxn ang="0">
                    <a:pos x="T6" y="T7"/>
                  </a:cxn>
                  <a:cxn ang="0">
                    <a:pos x="T8" y="T9"/>
                  </a:cxn>
                </a:cxnLst>
                <a:rect l="0" t="0" r="r" b="b"/>
                <a:pathLst>
                  <a:path w="224" h="67">
                    <a:moveTo>
                      <a:pt x="22" y="0"/>
                    </a:moveTo>
                    <a:cubicBezTo>
                      <a:pt x="0" y="3"/>
                      <a:pt x="0" y="3"/>
                      <a:pt x="0" y="3"/>
                    </a:cubicBezTo>
                    <a:cubicBezTo>
                      <a:pt x="85" y="49"/>
                      <a:pt x="85" y="49"/>
                      <a:pt x="85" y="49"/>
                    </a:cubicBezTo>
                    <a:cubicBezTo>
                      <a:pt x="107" y="46"/>
                      <a:pt x="107" y="46"/>
                      <a:pt x="107" y="46"/>
                    </a:cubicBezTo>
                    <a:cubicBezTo>
                      <a:pt x="150" y="40"/>
                      <a:pt x="190" y="48"/>
                      <a:pt x="224" y="67"/>
                    </a:cubicBezTo>
                  </a:path>
                </a:pathLst>
              </a:custGeom>
              <a:gradFill flip="none" rotWithShape="1">
                <a:gsLst>
                  <a:gs pos="37000">
                    <a:srgbClr val="FECE02"/>
                  </a:gs>
                  <a:gs pos="98000">
                    <a:srgbClr val="C73E01"/>
                  </a:gs>
                </a:gsLst>
                <a:lin ang="19800000" scaled="0"/>
                <a:tileRect/>
              </a:gradFill>
              <a:ln w="6350">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just">
                  <a:lnSpc>
                    <a:spcPct val="120000"/>
                  </a:lnSpc>
                  <a:spcBef>
                    <a:spcPts val="0"/>
                  </a:spcBef>
                  <a:spcAft>
                    <a:spcPts val="0"/>
                  </a:spcAft>
                </a:pPr>
                <a:endParaRPr lang="zh-CN" altLang="en-US" sz="90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9" name="Freeform 42"/>
              <p:cNvSpPr>
                <a:spLocks/>
              </p:cNvSpPr>
              <p:nvPr/>
            </p:nvSpPr>
            <p:spPr bwMode="auto">
              <a:xfrm>
                <a:off x="3947947" y="3309811"/>
                <a:ext cx="404813" cy="1130972"/>
              </a:xfrm>
              <a:custGeom>
                <a:avLst/>
                <a:gdLst>
                  <a:gd name="T0" fmla="*/ 142 w 164"/>
                  <a:gd name="T1" fmla="*/ 419 h 459"/>
                  <a:gd name="T2" fmla="*/ 143 w 164"/>
                  <a:gd name="T3" fmla="*/ 153 h 459"/>
                  <a:gd name="T4" fmla="*/ 84 w 164"/>
                  <a:gd name="T5" fmla="*/ 46 h 459"/>
                  <a:gd name="T6" fmla="*/ 0 w 164"/>
                  <a:gd name="T7" fmla="*/ 0 h 459"/>
                  <a:gd name="T8" fmla="*/ 58 w 164"/>
                  <a:gd name="T9" fmla="*/ 107 h 459"/>
                  <a:gd name="T10" fmla="*/ 58 w 164"/>
                  <a:gd name="T11" fmla="*/ 373 h 459"/>
                  <a:gd name="T12" fmla="*/ 80 w 164"/>
                  <a:gd name="T13" fmla="*/ 413 h 459"/>
                  <a:gd name="T14" fmla="*/ 122 w 164"/>
                  <a:gd name="T15" fmla="*/ 436 h 459"/>
                  <a:gd name="T16" fmla="*/ 164 w 164"/>
                  <a:gd name="T17" fmla="*/ 459 h 459"/>
                  <a:gd name="T18" fmla="*/ 142 w 164"/>
                  <a:gd name="T19" fmla="*/ 419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459">
                    <a:moveTo>
                      <a:pt x="142" y="419"/>
                    </a:moveTo>
                    <a:cubicBezTo>
                      <a:pt x="143" y="153"/>
                      <a:pt x="143" y="153"/>
                      <a:pt x="143" y="153"/>
                    </a:cubicBezTo>
                    <a:cubicBezTo>
                      <a:pt x="143" y="104"/>
                      <a:pt x="120" y="65"/>
                      <a:pt x="84" y="46"/>
                    </a:cubicBezTo>
                    <a:cubicBezTo>
                      <a:pt x="56" y="31"/>
                      <a:pt x="28" y="15"/>
                      <a:pt x="0" y="0"/>
                    </a:cubicBezTo>
                    <a:cubicBezTo>
                      <a:pt x="35" y="19"/>
                      <a:pt x="58" y="58"/>
                      <a:pt x="58" y="107"/>
                    </a:cubicBezTo>
                    <a:cubicBezTo>
                      <a:pt x="58" y="373"/>
                      <a:pt x="58" y="373"/>
                      <a:pt x="58" y="373"/>
                    </a:cubicBezTo>
                    <a:cubicBezTo>
                      <a:pt x="58" y="391"/>
                      <a:pt x="66" y="406"/>
                      <a:pt x="80" y="413"/>
                    </a:cubicBezTo>
                    <a:cubicBezTo>
                      <a:pt x="94" y="421"/>
                      <a:pt x="108" y="428"/>
                      <a:pt x="122" y="436"/>
                    </a:cubicBezTo>
                    <a:cubicBezTo>
                      <a:pt x="136" y="444"/>
                      <a:pt x="150" y="452"/>
                      <a:pt x="164" y="459"/>
                    </a:cubicBezTo>
                    <a:cubicBezTo>
                      <a:pt x="151" y="452"/>
                      <a:pt x="142" y="437"/>
                      <a:pt x="142" y="419"/>
                    </a:cubicBezTo>
                    <a:close/>
                  </a:path>
                </a:pathLst>
              </a:custGeom>
              <a:solidFill>
                <a:schemeClr val="accent3">
                  <a:lumMod val="60000"/>
                  <a:lumOff val="40000"/>
                </a:schemeClr>
              </a:solidFill>
              <a:ln w="6350">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just">
                  <a:lnSpc>
                    <a:spcPct val="120000"/>
                  </a:lnSpc>
                  <a:spcBef>
                    <a:spcPts val="0"/>
                  </a:spcBef>
                  <a:spcAft>
                    <a:spcPts val="0"/>
                  </a:spcAft>
                </a:pPr>
                <a:endParaRPr lang="zh-CN" altLang="en-US" sz="90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Freeform 38"/>
              <p:cNvSpPr>
                <a:spLocks/>
              </p:cNvSpPr>
              <p:nvPr/>
            </p:nvSpPr>
            <p:spPr bwMode="auto">
              <a:xfrm>
                <a:off x="3548351" y="2795123"/>
                <a:ext cx="984905" cy="1665158"/>
              </a:xfrm>
              <a:custGeom>
                <a:avLst/>
                <a:gdLst>
                  <a:gd name="T0" fmla="*/ 178 w 399"/>
                  <a:gd name="T1" fmla="*/ 2 h 676"/>
                  <a:gd name="T2" fmla="*/ 210 w 399"/>
                  <a:gd name="T3" fmla="*/ 12 h 676"/>
                  <a:gd name="T4" fmla="*/ 210 w 399"/>
                  <a:gd name="T5" fmla="*/ 79 h 676"/>
                  <a:gd name="T6" fmla="*/ 157 w 399"/>
                  <a:gd name="T7" fmla="*/ 144 h 676"/>
                  <a:gd name="T8" fmla="*/ 178 w 399"/>
                  <a:gd name="T9" fmla="*/ 141 h 676"/>
                  <a:gd name="T10" fmla="*/ 399 w 399"/>
                  <a:gd name="T11" fmla="*/ 348 h 676"/>
                  <a:gd name="T12" fmla="*/ 398 w 399"/>
                  <a:gd name="T13" fmla="*/ 615 h 676"/>
                  <a:gd name="T14" fmla="*/ 351 w 399"/>
                  <a:gd name="T15" fmla="*/ 673 h 676"/>
                  <a:gd name="T16" fmla="*/ 303 w 399"/>
                  <a:gd name="T17" fmla="*/ 628 h 676"/>
                  <a:gd name="T18" fmla="*/ 304 w 399"/>
                  <a:gd name="T19" fmla="*/ 362 h 676"/>
                  <a:gd name="T20" fmla="*/ 178 w 399"/>
                  <a:gd name="T21" fmla="*/ 243 h 676"/>
                  <a:gd name="T22" fmla="*/ 158 w 399"/>
                  <a:gd name="T23" fmla="*/ 246 h 676"/>
                  <a:gd name="T24" fmla="*/ 209 w 399"/>
                  <a:gd name="T25" fmla="*/ 294 h 676"/>
                  <a:gd name="T26" fmla="*/ 209 w 399"/>
                  <a:gd name="T27" fmla="*/ 362 h 676"/>
                  <a:gd name="T28" fmla="*/ 178 w 399"/>
                  <a:gd name="T29" fmla="*/ 381 h 676"/>
                  <a:gd name="T30" fmla="*/ 146 w 399"/>
                  <a:gd name="T31" fmla="*/ 371 h 676"/>
                  <a:gd name="T32" fmla="*/ 16 w 399"/>
                  <a:gd name="T33" fmla="*/ 248 h 676"/>
                  <a:gd name="T34" fmla="*/ 8 w 399"/>
                  <a:gd name="T35" fmla="*/ 238 h 676"/>
                  <a:gd name="T36" fmla="*/ 10 w 399"/>
                  <a:gd name="T37" fmla="*/ 189 h 676"/>
                  <a:gd name="T38" fmla="*/ 11 w 399"/>
                  <a:gd name="T39" fmla="*/ 187 h 676"/>
                  <a:gd name="T40" fmla="*/ 16 w 399"/>
                  <a:gd name="T41" fmla="*/ 180 h 676"/>
                  <a:gd name="T42" fmla="*/ 147 w 399"/>
                  <a:gd name="T43" fmla="*/ 21 h 676"/>
                  <a:gd name="T44" fmla="*/ 178 w 399"/>
                  <a:gd name="T45" fmla="*/ 2 h 6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99" h="676">
                    <a:moveTo>
                      <a:pt x="178" y="2"/>
                    </a:moveTo>
                    <a:cubicBezTo>
                      <a:pt x="190" y="0"/>
                      <a:pt x="201" y="4"/>
                      <a:pt x="210" y="12"/>
                    </a:cubicBezTo>
                    <a:cubicBezTo>
                      <a:pt x="227" y="28"/>
                      <a:pt x="227" y="58"/>
                      <a:pt x="210" y="79"/>
                    </a:cubicBezTo>
                    <a:cubicBezTo>
                      <a:pt x="157" y="144"/>
                      <a:pt x="157" y="144"/>
                      <a:pt x="157" y="144"/>
                    </a:cubicBezTo>
                    <a:cubicBezTo>
                      <a:pt x="178" y="141"/>
                      <a:pt x="178" y="141"/>
                      <a:pt x="178" y="141"/>
                    </a:cubicBezTo>
                    <a:cubicBezTo>
                      <a:pt x="300" y="124"/>
                      <a:pt x="399" y="217"/>
                      <a:pt x="399" y="348"/>
                    </a:cubicBezTo>
                    <a:cubicBezTo>
                      <a:pt x="398" y="615"/>
                      <a:pt x="398" y="615"/>
                      <a:pt x="398" y="615"/>
                    </a:cubicBezTo>
                    <a:cubicBezTo>
                      <a:pt x="398" y="643"/>
                      <a:pt x="377" y="669"/>
                      <a:pt x="351" y="673"/>
                    </a:cubicBezTo>
                    <a:cubicBezTo>
                      <a:pt x="325" y="676"/>
                      <a:pt x="303" y="656"/>
                      <a:pt x="303" y="628"/>
                    </a:cubicBezTo>
                    <a:cubicBezTo>
                      <a:pt x="304" y="362"/>
                      <a:pt x="304" y="362"/>
                      <a:pt x="304" y="362"/>
                    </a:cubicBezTo>
                    <a:cubicBezTo>
                      <a:pt x="304" y="287"/>
                      <a:pt x="248" y="234"/>
                      <a:pt x="178" y="243"/>
                    </a:cubicBezTo>
                    <a:cubicBezTo>
                      <a:pt x="158" y="246"/>
                      <a:pt x="158" y="246"/>
                      <a:pt x="158" y="246"/>
                    </a:cubicBezTo>
                    <a:cubicBezTo>
                      <a:pt x="209" y="294"/>
                      <a:pt x="209" y="294"/>
                      <a:pt x="209" y="294"/>
                    </a:cubicBezTo>
                    <a:cubicBezTo>
                      <a:pt x="227" y="311"/>
                      <a:pt x="226" y="341"/>
                      <a:pt x="209" y="362"/>
                    </a:cubicBezTo>
                    <a:cubicBezTo>
                      <a:pt x="200" y="373"/>
                      <a:pt x="189" y="379"/>
                      <a:pt x="178" y="381"/>
                    </a:cubicBezTo>
                    <a:cubicBezTo>
                      <a:pt x="166" y="382"/>
                      <a:pt x="155" y="379"/>
                      <a:pt x="146" y="371"/>
                    </a:cubicBezTo>
                    <a:cubicBezTo>
                      <a:pt x="16" y="248"/>
                      <a:pt x="16" y="248"/>
                      <a:pt x="16" y="248"/>
                    </a:cubicBezTo>
                    <a:cubicBezTo>
                      <a:pt x="12" y="245"/>
                      <a:pt x="10" y="241"/>
                      <a:pt x="8" y="238"/>
                    </a:cubicBezTo>
                    <a:cubicBezTo>
                      <a:pt x="0" y="223"/>
                      <a:pt x="1" y="204"/>
                      <a:pt x="10" y="189"/>
                    </a:cubicBezTo>
                    <a:cubicBezTo>
                      <a:pt x="10" y="188"/>
                      <a:pt x="11" y="187"/>
                      <a:pt x="11" y="187"/>
                    </a:cubicBezTo>
                    <a:cubicBezTo>
                      <a:pt x="13" y="184"/>
                      <a:pt x="14" y="182"/>
                      <a:pt x="16" y="180"/>
                    </a:cubicBezTo>
                    <a:cubicBezTo>
                      <a:pt x="147" y="21"/>
                      <a:pt x="147" y="21"/>
                      <a:pt x="147" y="21"/>
                    </a:cubicBezTo>
                    <a:cubicBezTo>
                      <a:pt x="156" y="10"/>
                      <a:pt x="167" y="4"/>
                      <a:pt x="178" y="2"/>
                    </a:cubicBezTo>
                    <a:close/>
                  </a:path>
                </a:pathLst>
              </a:custGeom>
              <a:solidFill>
                <a:schemeClr val="accent3"/>
              </a:solidFill>
              <a:ln w="6350">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just">
                  <a:lnSpc>
                    <a:spcPct val="120000"/>
                  </a:lnSpc>
                  <a:spcBef>
                    <a:spcPts val="0"/>
                  </a:spcBef>
                  <a:spcAft>
                    <a:spcPts val="0"/>
                  </a:spcAft>
                </a:pPr>
                <a:endParaRPr lang="zh-CN" altLang="en-US" sz="90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 name="Freeform 63"/>
              <p:cNvSpPr>
                <a:spLocks/>
              </p:cNvSpPr>
              <p:nvPr/>
            </p:nvSpPr>
            <p:spPr bwMode="auto">
              <a:xfrm>
                <a:off x="3347864" y="2691235"/>
                <a:ext cx="706438" cy="1038225"/>
              </a:xfrm>
              <a:custGeom>
                <a:avLst/>
                <a:gdLst>
                  <a:gd name="T0" fmla="*/ 202 w 287"/>
                  <a:gd name="T1" fmla="*/ 5 h 421"/>
                  <a:gd name="T2" fmla="*/ 179 w 287"/>
                  <a:gd name="T3" fmla="*/ 1 h 421"/>
                  <a:gd name="T4" fmla="*/ 147 w 287"/>
                  <a:gd name="T5" fmla="*/ 19 h 421"/>
                  <a:gd name="T6" fmla="*/ 16 w 287"/>
                  <a:gd name="T7" fmla="*/ 179 h 421"/>
                  <a:gd name="T8" fmla="*/ 11 w 287"/>
                  <a:gd name="T9" fmla="*/ 185 h 421"/>
                  <a:gd name="T10" fmla="*/ 10 w 287"/>
                  <a:gd name="T11" fmla="*/ 187 h 421"/>
                  <a:gd name="T12" fmla="*/ 8 w 287"/>
                  <a:gd name="T13" fmla="*/ 236 h 421"/>
                  <a:gd name="T14" fmla="*/ 16 w 287"/>
                  <a:gd name="T15" fmla="*/ 247 h 421"/>
                  <a:gd name="T16" fmla="*/ 146 w 287"/>
                  <a:gd name="T17" fmla="*/ 370 h 421"/>
                  <a:gd name="T18" fmla="*/ 154 w 287"/>
                  <a:gd name="T19" fmla="*/ 375 h 421"/>
                  <a:gd name="T20" fmla="*/ 235 w 287"/>
                  <a:gd name="T21" fmla="*/ 419 h 421"/>
                  <a:gd name="T22" fmla="*/ 239 w 287"/>
                  <a:gd name="T23" fmla="*/ 421 h 421"/>
                  <a:gd name="T24" fmla="*/ 231 w 287"/>
                  <a:gd name="T25" fmla="*/ 416 h 421"/>
                  <a:gd name="T26" fmla="*/ 101 w 287"/>
                  <a:gd name="T27" fmla="*/ 293 h 421"/>
                  <a:gd name="T28" fmla="*/ 93 w 287"/>
                  <a:gd name="T29" fmla="*/ 283 h 421"/>
                  <a:gd name="T30" fmla="*/ 95 w 287"/>
                  <a:gd name="T31" fmla="*/ 234 h 421"/>
                  <a:gd name="T32" fmla="*/ 96 w 287"/>
                  <a:gd name="T33" fmla="*/ 232 h 421"/>
                  <a:gd name="T34" fmla="*/ 101 w 287"/>
                  <a:gd name="T35" fmla="*/ 225 h 421"/>
                  <a:gd name="T36" fmla="*/ 232 w 287"/>
                  <a:gd name="T37" fmla="*/ 66 h 421"/>
                  <a:gd name="T38" fmla="*/ 263 w 287"/>
                  <a:gd name="T39" fmla="*/ 47 h 421"/>
                  <a:gd name="T40" fmla="*/ 287 w 287"/>
                  <a:gd name="T41" fmla="*/ 51 h 421"/>
                  <a:gd name="T42" fmla="*/ 202 w 287"/>
                  <a:gd name="T43" fmla="*/ 5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7" h="421">
                    <a:moveTo>
                      <a:pt x="202" y="5"/>
                    </a:moveTo>
                    <a:cubicBezTo>
                      <a:pt x="195" y="1"/>
                      <a:pt x="187" y="0"/>
                      <a:pt x="179" y="1"/>
                    </a:cubicBezTo>
                    <a:cubicBezTo>
                      <a:pt x="167" y="3"/>
                      <a:pt x="156" y="9"/>
                      <a:pt x="147" y="19"/>
                    </a:cubicBezTo>
                    <a:cubicBezTo>
                      <a:pt x="16" y="179"/>
                      <a:pt x="16" y="179"/>
                      <a:pt x="16" y="179"/>
                    </a:cubicBezTo>
                    <a:cubicBezTo>
                      <a:pt x="14" y="181"/>
                      <a:pt x="13" y="183"/>
                      <a:pt x="11" y="185"/>
                    </a:cubicBezTo>
                    <a:cubicBezTo>
                      <a:pt x="11" y="186"/>
                      <a:pt x="11" y="187"/>
                      <a:pt x="10" y="187"/>
                    </a:cubicBezTo>
                    <a:cubicBezTo>
                      <a:pt x="1" y="203"/>
                      <a:pt x="0" y="222"/>
                      <a:pt x="8" y="236"/>
                    </a:cubicBezTo>
                    <a:cubicBezTo>
                      <a:pt x="10" y="240"/>
                      <a:pt x="13" y="244"/>
                      <a:pt x="16" y="247"/>
                    </a:cubicBezTo>
                    <a:cubicBezTo>
                      <a:pt x="146" y="370"/>
                      <a:pt x="146" y="370"/>
                      <a:pt x="146" y="370"/>
                    </a:cubicBezTo>
                    <a:cubicBezTo>
                      <a:pt x="149" y="372"/>
                      <a:pt x="151" y="374"/>
                      <a:pt x="154" y="375"/>
                    </a:cubicBezTo>
                    <a:cubicBezTo>
                      <a:pt x="181" y="390"/>
                      <a:pt x="208" y="405"/>
                      <a:pt x="235" y="419"/>
                    </a:cubicBezTo>
                    <a:cubicBezTo>
                      <a:pt x="236" y="420"/>
                      <a:pt x="238" y="421"/>
                      <a:pt x="239" y="421"/>
                    </a:cubicBezTo>
                    <a:cubicBezTo>
                      <a:pt x="236" y="420"/>
                      <a:pt x="234" y="418"/>
                      <a:pt x="231" y="416"/>
                    </a:cubicBezTo>
                    <a:cubicBezTo>
                      <a:pt x="101" y="293"/>
                      <a:pt x="101" y="293"/>
                      <a:pt x="101" y="293"/>
                    </a:cubicBezTo>
                    <a:cubicBezTo>
                      <a:pt x="97" y="290"/>
                      <a:pt x="95" y="286"/>
                      <a:pt x="93" y="283"/>
                    </a:cubicBezTo>
                    <a:cubicBezTo>
                      <a:pt x="85" y="268"/>
                      <a:pt x="86" y="249"/>
                      <a:pt x="95" y="234"/>
                    </a:cubicBezTo>
                    <a:cubicBezTo>
                      <a:pt x="95" y="233"/>
                      <a:pt x="96" y="232"/>
                      <a:pt x="96" y="232"/>
                    </a:cubicBezTo>
                    <a:cubicBezTo>
                      <a:pt x="98" y="229"/>
                      <a:pt x="99" y="227"/>
                      <a:pt x="101" y="225"/>
                    </a:cubicBezTo>
                    <a:cubicBezTo>
                      <a:pt x="232" y="66"/>
                      <a:pt x="232" y="66"/>
                      <a:pt x="232" y="66"/>
                    </a:cubicBezTo>
                    <a:cubicBezTo>
                      <a:pt x="241" y="55"/>
                      <a:pt x="252" y="49"/>
                      <a:pt x="263" y="47"/>
                    </a:cubicBezTo>
                    <a:cubicBezTo>
                      <a:pt x="272" y="46"/>
                      <a:pt x="280" y="47"/>
                      <a:pt x="287" y="51"/>
                    </a:cubicBezTo>
                    <a:lnTo>
                      <a:pt x="202" y="5"/>
                    </a:lnTo>
                    <a:close/>
                  </a:path>
                </a:pathLst>
              </a:custGeom>
              <a:solidFill>
                <a:schemeClr val="accent3">
                  <a:lumMod val="60000"/>
                  <a:lumOff val="40000"/>
                </a:schemeClr>
              </a:solidFill>
              <a:ln w="6350">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just">
                  <a:lnSpc>
                    <a:spcPct val="120000"/>
                  </a:lnSpc>
                  <a:spcBef>
                    <a:spcPts val="0"/>
                  </a:spcBef>
                  <a:spcAft>
                    <a:spcPts val="0"/>
                  </a:spcAft>
                </a:pPr>
                <a:endParaRPr lang="zh-CN" altLang="en-US" sz="90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grpSp>
        <p:nvGrpSpPr>
          <p:cNvPr id="4" name="Group 3"/>
          <p:cNvGrpSpPr/>
          <p:nvPr/>
        </p:nvGrpSpPr>
        <p:grpSpPr>
          <a:xfrm>
            <a:off x="8230728" y="3124666"/>
            <a:ext cx="2862461" cy="739953"/>
            <a:chOff x="8130600" y="2810798"/>
            <a:chExt cx="3856715" cy="701626"/>
          </a:xfrm>
        </p:grpSpPr>
        <p:sp>
          <p:nvSpPr>
            <p:cNvPr id="47" name="TextBox 46"/>
            <p:cNvSpPr txBox="1"/>
            <p:nvPr/>
          </p:nvSpPr>
          <p:spPr>
            <a:xfrm>
              <a:off x="8130600" y="2810798"/>
              <a:ext cx="1942086" cy="311533"/>
            </a:xfrm>
            <a:prstGeom prst="rect">
              <a:avLst/>
            </a:prstGeom>
            <a:noFill/>
          </p:spPr>
          <p:txBody>
            <a:bodyPr wrap="none" rtlCol="0">
              <a:spAutoFit/>
            </a:bodyPr>
            <a:lstStyle/>
            <a:p>
              <a:pPr>
                <a:lnSpc>
                  <a:spcPct val="120000"/>
                </a:lnSpc>
                <a:spcBef>
                  <a:spcPts val="0"/>
                </a:spcBef>
                <a:spcAft>
                  <a:spcPts val="0"/>
                </a:spcAft>
              </a:pPr>
              <a:r>
                <a:rPr lang="zh-CN" altLang="en-US" sz="140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GB" altLang="zh-CN" sz="14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8" name="Rectangle 47"/>
            <p:cNvSpPr/>
            <p:nvPr/>
          </p:nvSpPr>
          <p:spPr>
            <a:xfrm>
              <a:off x="8130600" y="3156750"/>
              <a:ext cx="3856715" cy="355674"/>
            </a:xfrm>
            <a:prstGeom prst="rect">
              <a:avLst/>
            </a:prstGeom>
          </p:spPr>
          <p:txBody>
            <a:bodyPr wrap="square">
              <a:spAutoFit/>
            </a:bodyPr>
            <a:lstStyle/>
            <a:p>
              <a:pPr>
                <a:lnSpc>
                  <a:spcPct val="120000"/>
                </a:lnSpc>
                <a:spcBef>
                  <a:spcPts val="0"/>
                </a:spcBef>
                <a:spcAft>
                  <a:spcPts val="0"/>
                </a:spcAft>
              </a:pPr>
              <a:r>
                <a:rPr lang="en-US" altLang="zh-CN" sz="800"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r>
                <a:rPr lang="zh-CN" altLang="en-US" sz="800"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a:t>
              </a:r>
              <a:endParaRPr lang="en-GB" altLang="zh-CN" sz="8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5" name="Group 4"/>
          <p:cNvGrpSpPr/>
          <p:nvPr/>
        </p:nvGrpSpPr>
        <p:grpSpPr>
          <a:xfrm>
            <a:off x="1756705" y="4111295"/>
            <a:ext cx="2880524" cy="739953"/>
            <a:chOff x="163141" y="3887744"/>
            <a:chExt cx="3881053" cy="701626"/>
          </a:xfrm>
        </p:grpSpPr>
        <p:sp>
          <p:nvSpPr>
            <p:cNvPr id="49" name="TextBox 48"/>
            <p:cNvSpPr txBox="1"/>
            <p:nvPr/>
          </p:nvSpPr>
          <p:spPr>
            <a:xfrm>
              <a:off x="163141" y="3887744"/>
              <a:ext cx="1942087" cy="311533"/>
            </a:xfrm>
            <a:prstGeom prst="rect">
              <a:avLst/>
            </a:prstGeom>
            <a:noFill/>
          </p:spPr>
          <p:txBody>
            <a:bodyPr wrap="none" rtlCol="0">
              <a:spAutoFit/>
            </a:bodyPr>
            <a:lstStyle/>
            <a:p>
              <a:pPr>
                <a:lnSpc>
                  <a:spcPct val="120000"/>
                </a:lnSpc>
                <a:spcBef>
                  <a:spcPts val="0"/>
                </a:spcBef>
                <a:spcAft>
                  <a:spcPts val="0"/>
                </a:spcAft>
              </a:pPr>
              <a:r>
                <a:rPr lang="zh-CN" altLang="en-US" sz="140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GB" sz="14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Rectangle 49"/>
            <p:cNvSpPr/>
            <p:nvPr/>
          </p:nvSpPr>
          <p:spPr>
            <a:xfrm>
              <a:off x="187479" y="4233696"/>
              <a:ext cx="3856715" cy="355674"/>
            </a:xfrm>
            <a:prstGeom prst="rect">
              <a:avLst/>
            </a:prstGeom>
          </p:spPr>
          <p:txBody>
            <a:bodyPr wrap="square">
              <a:spAutoFit/>
            </a:bodyPr>
            <a:lstStyle/>
            <a:p>
              <a:pPr>
                <a:lnSpc>
                  <a:spcPct val="120000"/>
                </a:lnSpc>
                <a:spcBef>
                  <a:spcPts val="0"/>
                </a:spcBef>
                <a:spcAft>
                  <a:spcPts val="0"/>
                </a:spcAft>
              </a:pPr>
              <a:r>
                <a:rPr lang="en-US" altLang="zh-CN" sz="800"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r>
                <a:rPr lang="zh-CN" altLang="en-US" sz="800"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a:t>
              </a:r>
              <a:endParaRPr lang="en-GB" altLang="zh-CN" sz="8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54" name="Group 53"/>
          <p:cNvGrpSpPr/>
          <p:nvPr/>
        </p:nvGrpSpPr>
        <p:grpSpPr>
          <a:xfrm>
            <a:off x="2851062" y="1835480"/>
            <a:ext cx="2862459" cy="739954"/>
            <a:chOff x="1251208" y="1633722"/>
            <a:chExt cx="3856715" cy="701623"/>
          </a:xfrm>
        </p:grpSpPr>
        <p:sp>
          <p:nvSpPr>
            <p:cNvPr id="52" name="TextBox 51"/>
            <p:cNvSpPr txBox="1"/>
            <p:nvPr/>
          </p:nvSpPr>
          <p:spPr>
            <a:xfrm>
              <a:off x="1251208" y="1633722"/>
              <a:ext cx="1942088" cy="311532"/>
            </a:xfrm>
            <a:prstGeom prst="rect">
              <a:avLst/>
            </a:prstGeom>
            <a:noFill/>
          </p:spPr>
          <p:txBody>
            <a:bodyPr wrap="none" rtlCol="0">
              <a:spAutoFit/>
            </a:bodyPr>
            <a:lstStyle/>
            <a:p>
              <a:pPr algn="r">
                <a:lnSpc>
                  <a:spcPct val="120000"/>
                </a:lnSpc>
                <a:spcBef>
                  <a:spcPts val="0"/>
                </a:spcBef>
                <a:spcAft>
                  <a:spcPts val="0"/>
                </a:spcAft>
              </a:pPr>
              <a:r>
                <a:rPr lang="zh-CN" altLang="en-US" sz="140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GB" altLang="zh-CN" sz="14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Rectangle 52"/>
            <p:cNvSpPr/>
            <p:nvPr/>
          </p:nvSpPr>
          <p:spPr>
            <a:xfrm>
              <a:off x="1251208" y="1979673"/>
              <a:ext cx="3856715" cy="355672"/>
            </a:xfrm>
            <a:prstGeom prst="rect">
              <a:avLst/>
            </a:prstGeom>
          </p:spPr>
          <p:txBody>
            <a:bodyPr wrap="square">
              <a:spAutoFit/>
            </a:bodyPr>
            <a:lstStyle/>
            <a:p>
              <a:pPr>
                <a:lnSpc>
                  <a:spcPct val="120000"/>
                </a:lnSpc>
                <a:spcBef>
                  <a:spcPts val="0"/>
                </a:spcBef>
                <a:spcAft>
                  <a:spcPts val="0"/>
                </a:spcAft>
              </a:pPr>
              <a:r>
                <a:rPr lang="en-US" altLang="zh-CN" sz="800"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r>
                <a:rPr lang="zh-CN" altLang="en-US" sz="800"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a:t>
              </a:r>
              <a:endParaRPr lang="en-GB" altLang="zh-CN" sz="8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26" name="TextBox 8"/>
          <p:cNvSpPr txBox="1"/>
          <p:nvPr/>
        </p:nvSpPr>
        <p:spPr>
          <a:xfrm>
            <a:off x="5273787" y="357205"/>
            <a:ext cx="2311176" cy="447739"/>
          </a:xfrm>
          <a:prstGeom prst="rect">
            <a:avLst/>
          </a:prstGeom>
          <a:noFill/>
        </p:spPr>
        <p:txBody>
          <a:bodyPr wrap="square" lIns="0" tIns="0" rIns="0" bIns="0" rtlCol="0" anchor="ctr">
            <a:spAutoFit/>
          </a:bodyPr>
          <a:lstStyle/>
          <a:p>
            <a:pPr algn="ctr"/>
            <a:r>
              <a:rPr lang="zh-CN" altLang="en-US" sz="2800" dirty="0" smtClean="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rPr>
              <a:t>年度工作概述</a:t>
            </a:r>
            <a:endParaRPr lang="zh-CN" altLang="en-US" sz="3600" dirty="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7" name="TextBox 8"/>
          <p:cNvSpPr txBox="1"/>
          <p:nvPr/>
        </p:nvSpPr>
        <p:spPr>
          <a:xfrm>
            <a:off x="5273787" y="824352"/>
            <a:ext cx="2311176" cy="169277"/>
          </a:xfrm>
          <a:prstGeom prst="rect">
            <a:avLst/>
          </a:prstGeom>
          <a:noFill/>
        </p:spPr>
        <p:txBody>
          <a:bodyPr wrap="square" lIns="0" tIns="0" rIns="0" bIns="0" rtlCol="0" anchor="ctr">
            <a:spAutoFit/>
          </a:bodyPr>
          <a:lstStyle/>
          <a:p>
            <a:pPr algn="ctr"/>
            <a:r>
              <a:rPr lang="en-US" altLang="zh-CN" sz="1100" dirty="0" smtClean="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rPr>
              <a:t>CLICK TO ADD CAPTION TEXT</a:t>
            </a:r>
            <a:endParaRPr lang="zh-CN" altLang="en-US" sz="1400" dirty="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584733026"/>
      </p:ext>
    </p:extLst>
  </p:cSld>
  <p:clrMapOvr>
    <a:masterClrMapping/>
  </p:clrMapOvr>
  <mc:AlternateContent xmlns:mc="http://schemas.openxmlformats.org/markup-compatibility/2006" xmlns:p14="http://schemas.microsoft.com/office/powerpoint/2010/main">
    <mc:Choice Requires="p14">
      <p:transition spd="slow" p14:dur="1600" advTm="0">
        <p:blinds dir="vert"/>
      </p:transition>
    </mc:Choice>
    <mc:Fallback xmlns="">
      <p:transition spd="slow"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42"/>
                                        </p:tgtEl>
                                        <p:attrNameLst>
                                          <p:attrName>style.visibility</p:attrName>
                                        </p:attrNameLst>
                                      </p:cBhvr>
                                      <p:to>
                                        <p:strVal val="visible"/>
                                      </p:to>
                                    </p:set>
                                    <p:anim calcmode="lin" valueType="num">
                                      <p:cBhvr additive="base">
                                        <p:cTn id="7" dur="500" fill="hold"/>
                                        <p:tgtEl>
                                          <p:spTgt spid="42"/>
                                        </p:tgtEl>
                                        <p:attrNameLst>
                                          <p:attrName>ppt_x</p:attrName>
                                        </p:attrNameLst>
                                      </p:cBhvr>
                                      <p:tavLst>
                                        <p:tav tm="0">
                                          <p:val>
                                            <p:strVal val="#ppt_x"/>
                                          </p:val>
                                        </p:tav>
                                        <p:tav tm="100000">
                                          <p:val>
                                            <p:strVal val="#ppt_x"/>
                                          </p:val>
                                        </p:tav>
                                      </p:tavLst>
                                    </p:anim>
                                    <p:anim calcmode="lin" valueType="num">
                                      <p:cBhvr additive="base">
                                        <p:cTn id="8" dur="500" fill="hold"/>
                                        <p:tgtEl>
                                          <p:spTgt spid="4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54"/>
                                        </p:tgtEl>
                                        <p:attrNameLst>
                                          <p:attrName>style.visibility</p:attrName>
                                        </p:attrNameLst>
                                      </p:cBhvr>
                                      <p:to>
                                        <p:strVal val="visible"/>
                                      </p:to>
                                    </p:set>
                                    <p:animEffect transition="in" filter="fade">
                                      <p:cBhvr>
                                        <p:cTn id="12" dur="500"/>
                                        <p:tgtEl>
                                          <p:spTgt spid="54"/>
                                        </p:tgtEl>
                                      </p:cBhvr>
                                    </p:animEffect>
                                  </p:childTnLst>
                                </p:cTn>
                              </p:par>
                            </p:childTnLst>
                          </p:cTn>
                        </p:par>
                        <p:par>
                          <p:cTn id="13" fill="hold">
                            <p:stCondLst>
                              <p:cond delay="1000"/>
                            </p:stCondLst>
                            <p:childTnLst>
                              <p:par>
                                <p:cTn id="14" presetID="10" presetClass="entr" presetSubtype="0" fill="hold" nodeType="after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500"/>
                                        <p:tgtEl>
                                          <p:spTgt spid="4"/>
                                        </p:tgtEl>
                                      </p:cBhvr>
                                    </p:animEffect>
                                  </p:childTnLst>
                                </p:cTn>
                              </p:par>
                            </p:childTnLst>
                          </p:cTn>
                        </p:par>
                        <p:par>
                          <p:cTn id="17" fill="hold">
                            <p:stCondLst>
                              <p:cond delay="1500"/>
                            </p:stCondLst>
                            <p:childTnLst>
                              <p:par>
                                <p:cTn id="18" presetID="10" presetClass="entr" presetSubtype="0" fill="hold" nodeType="after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fade">
                                      <p:cBhvr>
                                        <p:cTn id="2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36512" y="0"/>
            <a:ext cx="12931775" cy="7232650"/>
          </a:xfrm>
          <a:prstGeom prst="rect">
            <a:avLst/>
          </a:prstGeom>
          <a:blipFill dpi="0" rotWithShape="1">
            <a:blip r:embed="rId4" cstate="screen">
              <a:extLst>
                <a:ext uri="{BEBA8EAE-BF5A-486C-A8C5-ECC9F3942E4B}">
                  <a14:imgProps xmlns:a14="http://schemas.microsoft.com/office/drawing/2010/main">
                    <a14:imgLayer r:embed="rId5">
                      <a14:imgEffect>
                        <a14:sharpenSoften amount="25000"/>
                      </a14:imgEffect>
                      <a14:imgEffect>
                        <a14:brightnessContrast contrast="20000"/>
                      </a14:imgEffect>
                    </a14:imgLayer>
                  </a14:imgProps>
                </a:ex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圆角矩形 1"/>
          <p:cNvSpPr/>
          <p:nvPr/>
        </p:nvSpPr>
        <p:spPr>
          <a:xfrm>
            <a:off x="4238595" y="3397987"/>
            <a:ext cx="4381561" cy="970076"/>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72728" tIns="36364" rIns="72728" bIns="36364" rtlCol="0" anchor="ctr"/>
          <a:lstStyle/>
          <a:p>
            <a:pPr algn="ctr"/>
            <a:endParaRPr lang="zh-CN" altLang="en-US" sz="1509">
              <a:latin typeface="Arial" panose="020B0604020202020204" pitchFamily="34" charset="0"/>
              <a:ea typeface="微软雅黑" panose="020B0503020204020204" pitchFamily="34" charset="-122"/>
              <a:sym typeface="Arial" panose="020B0604020202020204" pitchFamily="34" charset="0"/>
            </a:endParaRPr>
          </a:p>
        </p:txBody>
      </p:sp>
      <p:sp>
        <p:nvSpPr>
          <p:cNvPr id="3" name="椭圆 2"/>
          <p:cNvSpPr/>
          <p:nvPr/>
        </p:nvSpPr>
        <p:spPr>
          <a:xfrm>
            <a:off x="5919107" y="2193795"/>
            <a:ext cx="1020536" cy="102053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4400"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02</a:t>
            </a:r>
            <a:endParaRPr lang="zh-CN" altLang="en-US" sz="44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 name="MH_Entry_1"/>
          <p:cNvSpPr/>
          <p:nvPr>
            <p:custDataLst>
              <p:tags r:id="rId1"/>
            </p:custDataLst>
          </p:nvPr>
        </p:nvSpPr>
        <p:spPr>
          <a:xfrm>
            <a:off x="5161330" y="3529080"/>
            <a:ext cx="2536091" cy="707886"/>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0 w 2520280"/>
              <a:gd name="connsiteY7" fmla="*/ 0 h 1872208"/>
              <a:gd name="connsiteX0" fmla="*/ 0 w 2520280"/>
              <a:gd name="connsiteY0" fmla="*/ 1872208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0 h 1872208"/>
              <a:gd name="connsiteX5" fmla="*/ 2520280 w 2520280"/>
              <a:gd name="connsiteY5" fmla="*/ 0 h 1872208"/>
              <a:gd name="connsiteX6" fmla="*/ 0 w 2520280"/>
              <a:gd name="connsiteY6" fmla="*/ 0 h 1872208"/>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2520280 w 2520280"/>
              <a:gd name="connsiteY4" fmla="*/ 0 h 1872208"/>
              <a:gd name="connsiteX5" fmla="*/ 0 w 2520280"/>
              <a:gd name="connsiteY5" fmla="*/ 0 h 1872208"/>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34255 w 2520280"/>
              <a:gd name="connsiteY4" fmla="*/ 0 h 1872208"/>
              <a:gd name="connsiteX5" fmla="*/ 0 w 2520280"/>
              <a:gd name="connsiteY5" fmla="*/ 0 h 1872208"/>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917 w 2520280"/>
              <a:gd name="connsiteY4" fmla="*/ 6036 h 1872208"/>
              <a:gd name="connsiteX5" fmla="*/ 0 w 2520280"/>
              <a:gd name="connsiteY5" fmla="*/ 0 h 1872208"/>
              <a:gd name="connsiteX0" fmla="*/ 0 w 2520280"/>
              <a:gd name="connsiteY0" fmla="*/ 1890314 h 1890314"/>
              <a:gd name="connsiteX1" fmla="*/ 2520280 w 2520280"/>
              <a:gd name="connsiteY1" fmla="*/ 1890314 h 1890314"/>
              <a:gd name="connsiteX2" fmla="*/ 0 w 2520280"/>
              <a:gd name="connsiteY2" fmla="*/ 1890314 h 1890314"/>
              <a:gd name="connsiteX3" fmla="*/ 0 w 2520280"/>
              <a:gd name="connsiteY3" fmla="*/ 18106 h 1890314"/>
              <a:gd name="connsiteX4" fmla="*/ 53304 w 2520280"/>
              <a:gd name="connsiteY4" fmla="*/ 0 h 1890314"/>
              <a:gd name="connsiteX5" fmla="*/ 0 w 2520280"/>
              <a:gd name="connsiteY5" fmla="*/ 18106 h 1890314"/>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916 w 2520280"/>
              <a:gd name="connsiteY4" fmla="*/ 0 h 1872208"/>
              <a:gd name="connsiteX5" fmla="*/ 0 w 2520280"/>
              <a:gd name="connsiteY5" fmla="*/ 0 h 1872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a:noFill/>
            <a:beve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algn="ctr"/>
            <a:r>
              <a:rPr lang="zh-CN" altLang="en-US" sz="3200" dirty="0">
                <a:solidFill>
                  <a:schemeClr val="bg1"/>
                </a:solidFill>
                <a:latin typeface="Arial" panose="020B0604020202020204" pitchFamily="34" charset="0"/>
                <a:ea typeface="微软雅黑" panose="020B0503020204020204" pitchFamily="34" charset="-122"/>
                <a:sym typeface="Arial" panose="020B0604020202020204" pitchFamily="34" charset="0"/>
              </a:rPr>
              <a:t>工作完成情况</a:t>
            </a:r>
            <a:r>
              <a:rPr lang="en-US" altLang="zh-CN" sz="1400"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ANNUAL WORK SUMMARY</a:t>
            </a:r>
            <a:endParaRPr lang="zh-CN" altLang="en-US" sz="14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9" name="TextBox 11"/>
          <p:cNvSpPr txBox="1"/>
          <p:nvPr/>
        </p:nvSpPr>
        <p:spPr>
          <a:xfrm>
            <a:off x="6470512" y="4551721"/>
            <a:ext cx="1609415" cy="215444"/>
          </a:xfrm>
          <a:prstGeom prst="rect">
            <a:avLst/>
          </a:prstGeom>
          <a:noFill/>
        </p:spPr>
        <p:txBody>
          <a:bodyPr wrap="none" lIns="0" tIns="0" rIns="0" bIns="0" rtlCol="0">
            <a:spAutoFit/>
          </a:bodyPr>
          <a:lstStyle/>
          <a:p>
            <a:pPr marL="171450" lvl="1" indent="-171450" algn="ctr">
              <a:buFont typeface="Arial" panose="020B0604020202020204" pitchFamily="34" charset="0"/>
              <a:buChar char="•"/>
            </a:pPr>
            <a:r>
              <a:rPr lang="zh-CN" altLang="en-US" sz="1400" dirty="0" smtClean="0">
                <a:solidFill>
                  <a:schemeClr val="accent2"/>
                </a:solidFill>
                <a:latin typeface="Arial" panose="020B0604020202020204" pitchFamily="34" charset="0"/>
                <a:ea typeface="微软雅黑" panose="020B0503020204020204" pitchFamily="34" charset="-122"/>
                <a:cs typeface="+mn-ea"/>
                <a:sym typeface="Arial" panose="020B0604020202020204" pitchFamily="34" charset="0"/>
              </a:rPr>
              <a:t>添加</a:t>
            </a:r>
            <a:r>
              <a:rPr lang="zh-CN" altLang="en-US" sz="1400" dirty="0">
                <a:solidFill>
                  <a:schemeClr val="accent2"/>
                </a:solidFill>
                <a:latin typeface="Arial" panose="020B0604020202020204" pitchFamily="34" charset="0"/>
                <a:ea typeface="微软雅黑" panose="020B0503020204020204" pitchFamily="34" charset="-122"/>
                <a:cs typeface="+mn-ea"/>
                <a:sym typeface="Arial" panose="020B0604020202020204" pitchFamily="34" charset="0"/>
              </a:rPr>
              <a:t>相关标题文字</a:t>
            </a:r>
            <a:endParaRPr lang="en-US" altLang="zh-CN" sz="1400" dirty="0">
              <a:solidFill>
                <a:schemeClr val="accent2"/>
              </a:solidFill>
              <a:latin typeface="Arial" panose="020B0604020202020204" pitchFamily="34" charset="0"/>
              <a:ea typeface="微软雅黑" panose="020B0503020204020204" pitchFamily="34" charset="-122"/>
              <a:sym typeface="Arial" panose="020B0604020202020204" pitchFamily="34" charset="0"/>
            </a:endParaRPr>
          </a:p>
        </p:txBody>
      </p:sp>
      <p:sp>
        <p:nvSpPr>
          <p:cNvPr id="10" name="TextBox 11"/>
          <p:cNvSpPr txBox="1"/>
          <p:nvPr/>
        </p:nvSpPr>
        <p:spPr>
          <a:xfrm>
            <a:off x="4699768" y="4551721"/>
            <a:ext cx="1609415" cy="215444"/>
          </a:xfrm>
          <a:prstGeom prst="rect">
            <a:avLst/>
          </a:prstGeom>
          <a:noFill/>
        </p:spPr>
        <p:txBody>
          <a:bodyPr wrap="none" lIns="0" tIns="0" rIns="0" bIns="0" rtlCol="0">
            <a:spAutoFit/>
          </a:bodyPr>
          <a:lstStyle/>
          <a:p>
            <a:pPr marL="171450" lvl="1" indent="-171450" algn="ctr">
              <a:buFont typeface="Arial" panose="020B0604020202020204" pitchFamily="34" charset="0"/>
              <a:buChar char="•"/>
            </a:pPr>
            <a:r>
              <a:rPr lang="zh-CN" altLang="en-US" sz="1400" dirty="0" smtClean="0">
                <a:solidFill>
                  <a:schemeClr val="accent2"/>
                </a:solidFill>
                <a:latin typeface="Arial" panose="020B0604020202020204" pitchFamily="34" charset="0"/>
                <a:ea typeface="微软雅黑" panose="020B0503020204020204" pitchFamily="34" charset="-122"/>
                <a:cs typeface="+mn-ea"/>
                <a:sym typeface="Arial" panose="020B0604020202020204" pitchFamily="34" charset="0"/>
              </a:rPr>
              <a:t>添加</a:t>
            </a:r>
            <a:r>
              <a:rPr lang="zh-CN" altLang="en-US" sz="1400" dirty="0">
                <a:solidFill>
                  <a:schemeClr val="accent2"/>
                </a:solidFill>
                <a:latin typeface="Arial" panose="020B0604020202020204" pitchFamily="34" charset="0"/>
                <a:ea typeface="微软雅黑" panose="020B0503020204020204" pitchFamily="34" charset="-122"/>
                <a:cs typeface="+mn-ea"/>
                <a:sym typeface="Arial" panose="020B0604020202020204" pitchFamily="34" charset="0"/>
              </a:rPr>
              <a:t>相关标题文字</a:t>
            </a:r>
            <a:endParaRPr lang="en-US" altLang="zh-CN" sz="1400" dirty="0">
              <a:solidFill>
                <a:schemeClr val="accent2"/>
              </a:solidFill>
              <a:latin typeface="Arial" panose="020B0604020202020204" pitchFamily="34" charset="0"/>
              <a:ea typeface="微软雅黑" panose="020B0503020204020204" pitchFamily="34" charset="-122"/>
              <a:sym typeface="Arial" panose="020B0604020202020204" pitchFamily="34" charset="0"/>
            </a:endParaRPr>
          </a:p>
        </p:txBody>
      </p:sp>
      <p:sp>
        <p:nvSpPr>
          <p:cNvPr id="11" name="TextBox 11"/>
          <p:cNvSpPr txBox="1"/>
          <p:nvPr/>
        </p:nvSpPr>
        <p:spPr>
          <a:xfrm>
            <a:off x="6470512" y="4821378"/>
            <a:ext cx="1609415" cy="215444"/>
          </a:xfrm>
          <a:prstGeom prst="rect">
            <a:avLst/>
          </a:prstGeom>
          <a:noFill/>
        </p:spPr>
        <p:txBody>
          <a:bodyPr wrap="none" lIns="0" tIns="0" rIns="0" bIns="0" rtlCol="0">
            <a:spAutoFit/>
          </a:bodyPr>
          <a:lstStyle/>
          <a:p>
            <a:pPr marL="171450" lvl="1" indent="-171450" algn="ctr">
              <a:buFont typeface="Arial" panose="020B0604020202020204" pitchFamily="34" charset="0"/>
              <a:buChar char="•"/>
            </a:pPr>
            <a:r>
              <a:rPr lang="zh-CN" altLang="en-US" sz="1400" dirty="0" smtClean="0">
                <a:solidFill>
                  <a:schemeClr val="accent2"/>
                </a:solidFill>
                <a:latin typeface="Arial" panose="020B0604020202020204" pitchFamily="34" charset="0"/>
                <a:ea typeface="微软雅黑" panose="020B0503020204020204" pitchFamily="34" charset="-122"/>
                <a:cs typeface="+mn-ea"/>
                <a:sym typeface="Arial" panose="020B0604020202020204" pitchFamily="34" charset="0"/>
              </a:rPr>
              <a:t>添加</a:t>
            </a:r>
            <a:r>
              <a:rPr lang="zh-CN" altLang="en-US" sz="1400" dirty="0">
                <a:solidFill>
                  <a:schemeClr val="accent2"/>
                </a:solidFill>
                <a:latin typeface="Arial" panose="020B0604020202020204" pitchFamily="34" charset="0"/>
                <a:ea typeface="微软雅黑" panose="020B0503020204020204" pitchFamily="34" charset="-122"/>
                <a:cs typeface="+mn-ea"/>
                <a:sym typeface="Arial" panose="020B0604020202020204" pitchFamily="34" charset="0"/>
              </a:rPr>
              <a:t>相关标题文字</a:t>
            </a:r>
            <a:endParaRPr lang="en-US" altLang="zh-CN" sz="1400" dirty="0">
              <a:solidFill>
                <a:schemeClr val="accent2"/>
              </a:solidFill>
              <a:latin typeface="Arial" panose="020B0604020202020204" pitchFamily="34" charset="0"/>
              <a:ea typeface="微软雅黑" panose="020B0503020204020204" pitchFamily="34" charset="-122"/>
              <a:sym typeface="Arial" panose="020B0604020202020204" pitchFamily="34" charset="0"/>
            </a:endParaRPr>
          </a:p>
        </p:txBody>
      </p:sp>
      <p:sp>
        <p:nvSpPr>
          <p:cNvPr id="12" name="TextBox 11"/>
          <p:cNvSpPr txBox="1"/>
          <p:nvPr/>
        </p:nvSpPr>
        <p:spPr>
          <a:xfrm>
            <a:off x="4699768" y="4821378"/>
            <a:ext cx="1609415" cy="215444"/>
          </a:xfrm>
          <a:prstGeom prst="rect">
            <a:avLst/>
          </a:prstGeom>
          <a:noFill/>
        </p:spPr>
        <p:txBody>
          <a:bodyPr wrap="none" lIns="0" tIns="0" rIns="0" bIns="0" rtlCol="0">
            <a:spAutoFit/>
          </a:bodyPr>
          <a:lstStyle/>
          <a:p>
            <a:pPr marL="171450" lvl="1" indent="-171450" algn="ctr">
              <a:buFont typeface="Arial" panose="020B0604020202020204" pitchFamily="34" charset="0"/>
              <a:buChar char="•"/>
            </a:pPr>
            <a:r>
              <a:rPr lang="zh-CN" altLang="en-US" sz="1400" dirty="0" smtClean="0">
                <a:solidFill>
                  <a:schemeClr val="accent2"/>
                </a:solidFill>
                <a:latin typeface="Arial" panose="020B0604020202020204" pitchFamily="34" charset="0"/>
                <a:ea typeface="微软雅黑" panose="020B0503020204020204" pitchFamily="34" charset="-122"/>
                <a:cs typeface="+mn-ea"/>
                <a:sym typeface="Arial" panose="020B0604020202020204" pitchFamily="34" charset="0"/>
              </a:rPr>
              <a:t>添加</a:t>
            </a:r>
            <a:r>
              <a:rPr lang="zh-CN" altLang="en-US" sz="1400" dirty="0">
                <a:solidFill>
                  <a:schemeClr val="accent2"/>
                </a:solidFill>
                <a:latin typeface="Arial" panose="020B0604020202020204" pitchFamily="34" charset="0"/>
                <a:ea typeface="微软雅黑" panose="020B0503020204020204" pitchFamily="34" charset="-122"/>
                <a:cs typeface="+mn-ea"/>
                <a:sym typeface="Arial" panose="020B0604020202020204" pitchFamily="34" charset="0"/>
              </a:rPr>
              <a:t>相关标题文字</a:t>
            </a:r>
            <a:endParaRPr lang="en-US" altLang="zh-CN" sz="1400" dirty="0">
              <a:solidFill>
                <a:schemeClr val="accent2"/>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2861440688"/>
      </p:ext>
    </p:extLst>
  </p:cSld>
  <p:clrMapOvr>
    <a:masterClrMapping/>
  </p:clrMapOvr>
  <mc:AlternateContent xmlns:mc="http://schemas.openxmlformats.org/markup-compatibility/2006">
    <mc:Choice xmlns:p15="http://schemas.microsoft.com/office/powerpoint/2012/main" xmlns="" Requires="p15">
      <p:transition xmlns:p14="http://schemas.microsoft.com/office/powerpoint/2010/main" spd="slow" p14:dur="2000" advTm="0">
        <p15:prstTrans prst="fallOver"/>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down)">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5668162" y="1168053"/>
            <a:ext cx="0" cy="6064597"/>
          </a:xfrm>
          <a:prstGeom prst="line">
            <a:avLst/>
          </a:prstGeom>
          <a:noFill/>
          <a:ln w="952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cxnSp>
      <p:grpSp>
        <p:nvGrpSpPr>
          <p:cNvPr id="6" name="组合 29"/>
          <p:cNvGrpSpPr>
            <a:grpSpLocks/>
          </p:cNvGrpSpPr>
          <p:nvPr/>
        </p:nvGrpSpPr>
        <p:grpSpPr bwMode="auto">
          <a:xfrm>
            <a:off x="5295367" y="2104157"/>
            <a:ext cx="774609" cy="776840"/>
            <a:chOff x="2307521" y="2283162"/>
            <a:chExt cx="551398" cy="551398"/>
          </a:xfrm>
        </p:grpSpPr>
        <p:sp>
          <p:nvSpPr>
            <p:cNvPr id="31" name="矩形 30"/>
            <p:cNvSpPr/>
            <p:nvPr/>
          </p:nvSpPr>
          <p:spPr>
            <a:xfrm>
              <a:off x="2307521" y="2283162"/>
              <a:ext cx="551398" cy="551398"/>
            </a:xfrm>
            <a:prstGeom prst="rect">
              <a:avLst/>
            </a:prstGeom>
            <a:solidFill>
              <a:schemeClr val="accent1"/>
            </a:solidFill>
            <a:ln w="381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lnSpc>
                  <a:spcPct val="150000"/>
                </a:lnSpc>
                <a:defRPr/>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1" name="五角星 40"/>
            <p:cNvSpPr/>
            <p:nvPr/>
          </p:nvSpPr>
          <p:spPr>
            <a:xfrm>
              <a:off x="2456891" y="2427350"/>
              <a:ext cx="252658" cy="255100"/>
            </a:xfrm>
            <a:prstGeom prst="star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lnSpc>
                  <a:spcPct val="150000"/>
                </a:lnSpc>
                <a:defRPr/>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8" name="组合 46"/>
          <p:cNvGrpSpPr>
            <a:grpSpLocks/>
          </p:cNvGrpSpPr>
          <p:nvPr/>
        </p:nvGrpSpPr>
        <p:grpSpPr bwMode="auto">
          <a:xfrm>
            <a:off x="5295367" y="5122226"/>
            <a:ext cx="774609" cy="776840"/>
            <a:chOff x="2307521" y="2283162"/>
            <a:chExt cx="551398" cy="551398"/>
          </a:xfrm>
        </p:grpSpPr>
        <p:sp>
          <p:nvSpPr>
            <p:cNvPr id="48" name="矩形 47"/>
            <p:cNvSpPr/>
            <p:nvPr/>
          </p:nvSpPr>
          <p:spPr>
            <a:xfrm>
              <a:off x="2307521" y="2283162"/>
              <a:ext cx="551398" cy="551398"/>
            </a:xfrm>
            <a:prstGeom prst="rect">
              <a:avLst/>
            </a:prstGeom>
            <a:solidFill>
              <a:schemeClr val="accent2"/>
            </a:solidFill>
            <a:ln w="381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lnSpc>
                  <a:spcPct val="150000"/>
                </a:lnSpc>
                <a:defRPr/>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9" name="五角星 48"/>
            <p:cNvSpPr/>
            <p:nvPr/>
          </p:nvSpPr>
          <p:spPr>
            <a:xfrm>
              <a:off x="2456891" y="2427350"/>
              <a:ext cx="252658" cy="255100"/>
            </a:xfrm>
            <a:prstGeom prst="star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lnSpc>
                  <a:spcPct val="150000"/>
                </a:lnSpc>
                <a:defRPr/>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0" name="组合 9"/>
          <p:cNvGrpSpPr/>
          <p:nvPr/>
        </p:nvGrpSpPr>
        <p:grpSpPr>
          <a:xfrm>
            <a:off x="6395891" y="1764848"/>
            <a:ext cx="6462859" cy="4620860"/>
            <a:chOff x="6395891" y="1299199"/>
            <a:chExt cx="6462859" cy="4620860"/>
          </a:xfrm>
        </p:grpSpPr>
        <p:pic>
          <p:nvPicPr>
            <p:cNvPr id="27665" name="图片 1"/>
            <p:cNvPicPr>
              <a:picLocks noChangeAspect="1"/>
            </p:cNvPicPr>
            <p:nvPr/>
          </p:nvPicPr>
          <p:blipFill>
            <a:blip r:embed="rId3">
              <a:extLst>
                <a:ext uri="{28A0092B-C50C-407E-A947-70E740481C1C}">
                  <a14:useLocalDpi xmlns:a14="http://schemas.microsoft.com/office/drawing/2010/main"/>
                </a:ext>
              </a:extLst>
            </a:blip>
            <a:srcRect/>
            <a:stretch>
              <a:fillRect/>
            </a:stretch>
          </p:blipFill>
          <p:spPr bwMode="auto">
            <a:xfrm>
              <a:off x="6395891" y="1299199"/>
              <a:ext cx="6462141" cy="46208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矩形 8"/>
            <p:cNvSpPr/>
            <p:nvPr/>
          </p:nvSpPr>
          <p:spPr>
            <a:xfrm>
              <a:off x="7293471" y="1528093"/>
              <a:ext cx="5565279" cy="3691023"/>
            </a:xfrm>
            <a:prstGeom prst="rect">
              <a:avLst/>
            </a:prstGeom>
            <a:blipFill dpi="0" rotWithShape="1">
              <a:blip r:embed="rId4" cstate="screen">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20" name="组合 7"/>
          <p:cNvGrpSpPr>
            <a:grpSpLocks/>
          </p:cNvGrpSpPr>
          <p:nvPr/>
        </p:nvGrpSpPr>
        <p:grpSpPr bwMode="auto">
          <a:xfrm>
            <a:off x="1666663" y="2085909"/>
            <a:ext cx="3264840" cy="934192"/>
            <a:chOff x="4267635" y="880115"/>
            <a:chExt cx="2320294" cy="664445"/>
          </a:xfrm>
        </p:grpSpPr>
        <p:sp>
          <p:nvSpPr>
            <p:cNvPr id="21" name="文本框 66"/>
            <p:cNvSpPr txBox="1">
              <a:spLocks noChangeArrowheads="1"/>
            </p:cNvSpPr>
            <p:nvPr/>
          </p:nvSpPr>
          <p:spPr bwMode="auto">
            <a:xfrm>
              <a:off x="4267635" y="1101274"/>
              <a:ext cx="2320294" cy="4432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eaLnBrk="0" hangingPunct="0">
                <a:defRPr sz="1300">
                  <a:solidFill>
                    <a:schemeClr val="tx1"/>
                  </a:solidFill>
                  <a:latin typeface="Calibri" panose="020F0502020204030204" pitchFamily="34" charset="0"/>
                  <a:ea typeface="宋体" panose="02010600030101010101" pitchFamily="2" charset="-122"/>
                </a:defRPr>
              </a:lvl1pPr>
              <a:lvl2pPr marL="742950" indent="-285750" eaLnBrk="0" hangingPunct="0">
                <a:defRPr sz="1300">
                  <a:solidFill>
                    <a:schemeClr val="tx1"/>
                  </a:solidFill>
                  <a:latin typeface="Calibri" panose="020F0502020204030204" pitchFamily="34" charset="0"/>
                  <a:ea typeface="宋体" panose="02010600030101010101" pitchFamily="2" charset="-122"/>
                </a:defRPr>
              </a:lvl2pPr>
              <a:lvl3pPr marL="1143000" indent="-228600" eaLnBrk="0" hangingPunct="0">
                <a:defRPr sz="1300">
                  <a:solidFill>
                    <a:schemeClr val="tx1"/>
                  </a:solidFill>
                  <a:latin typeface="Calibri" panose="020F0502020204030204" pitchFamily="34" charset="0"/>
                  <a:ea typeface="宋体" panose="02010600030101010101" pitchFamily="2" charset="-122"/>
                </a:defRPr>
              </a:lvl3pPr>
              <a:lvl4pPr marL="1600200" indent="-228600" eaLnBrk="0" hangingPunct="0">
                <a:defRPr sz="1300">
                  <a:solidFill>
                    <a:schemeClr val="tx1"/>
                  </a:solidFill>
                  <a:latin typeface="Calibri" panose="020F0502020204030204" pitchFamily="34" charset="0"/>
                  <a:ea typeface="宋体" panose="02010600030101010101" pitchFamily="2" charset="-122"/>
                </a:defRPr>
              </a:lvl4pPr>
              <a:lvl5pPr marL="2057400" indent="-228600" eaLnBrk="0" hangingPunc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r">
                <a:lnSpc>
                  <a:spcPct val="150000"/>
                </a:lnSpc>
              </a:pPr>
              <a:r>
                <a:rPr lang="zh-CN" altLang="en-US" sz="900"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添加相关标题，添加相关标题，添加相关标题，添加相关标题。添加相关标题，添加相关标题，添加相关标题，添加相关标题。添加相关标题，添加相关标题，添加相关标题，添加相关标题。</a:t>
              </a:r>
              <a:endParaRPr lang="en-GB" altLang="zh-CN" sz="9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文本框 66"/>
            <p:cNvSpPr txBox="1">
              <a:spLocks noChangeArrowheads="1"/>
            </p:cNvSpPr>
            <p:nvPr/>
          </p:nvSpPr>
          <p:spPr bwMode="auto">
            <a:xfrm>
              <a:off x="5694765" y="880115"/>
              <a:ext cx="893164" cy="153235"/>
            </a:xfrm>
            <a:prstGeom prst="rect">
              <a:avLst/>
            </a:prstGeom>
            <a:noFill/>
            <a:ln>
              <a:noFill/>
            </a:ln>
            <a:extLst/>
          </p:spPr>
          <p:txBody>
            <a:bodyPr wrap="none" lIns="0" tIns="0" rIns="0" bIns="0">
              <a:spAutoFit/>
            </a:bodyPr>
            <a:lstStyle>
              <a:defPPr>
                <a:defRPr lang="zh-CN"/>
              </a:defPPr>
              <a:lvl1pPr eaLnBrk="1" hangingPunct="1">
                <a:defRPr sz="4400">
                  <a:latin typeface="Simply City Light" panose="020B0303020202080204" pitchFamily="34" charset="0"/>
                  <a:ea typeface="SimSun-ExtB" panose="02010609060101010101" pitchFamily="49" charset="-122"/>
                  <a:cs typeface="Arial" panose="020B0604020202020204" pitchFamily="34" charset="0"/>
                </a:defRPr>
              </a:lvl1pPr>
              <a:lvl2pPr marL="742950" indent="-285750"/>
              <a:lvl3pPr marL="1143000" indent="-228600"/>
              <a:lvl4pPr marL="1600200" indent="-228600"/>
              <a:lvl5pPr marL="2057400" indent="-228600"/>
              <a:lvl6pPr marL="2514600" indent="-228600" defTabSz="685800" fontAlgn="base">
                <a:spcBef>
                  <a:spcPct val="0"/>
                </a:spcBef>
                <a:spcAft>
                  <a:spcPct val="0"/>
                </a:spcAft>
              </a:lvl6pPr>
              <a:lvl7pPr marL="2971800" indent="-228600" defTabSz="685800" fontAlgn="base">
                <a:spcBef>
                  <a:spcPct val="0"/>
                </a:spcBef>
                <a:spcAft>
                  <a:spcPct val="0"/>
                </a:spcAft>
              </a:lvl7pPr>
              <a:lvl8pPr marL="3429000" indent="-228600" defTabSz="685800" fontAlgn="base">
                <a:spcBef>
                  <a:spcPct val="0"/>
                </a:spcBef>
                <a:spcAft>
                  <a:spcPct val="0"/>
                </a:spcAft>
              </a:lvl8pPr>
              <a:lvl9pPr marL="3886200" indent="-228600" defTabSz="685800" fontAlgn="base">
                <a:spcBef>
                  <a:spcPct val="0"/>
                </a:spcBef>
                <a:spcAft>
                  <a:spcPct val="0"/>
                </a:spcAft>
              </a:lvl9pPr>
            </a:lstStyle>
            <a:p>
              <a:pPr algn="r"/>
              <a:r>
                <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请替换文字内容</a:t>
              </a:r>
            </a:p>
          </p:txBody>
        </p:sp>
      </p:grpSp>
      <p:grpSp>
        <p:nvGrpSpPr>
          <p:cNvPr id="23" name="组合 7"/>
          <p:cNvGrpSpPr>
            <a:grpSpLocks/>
          </p:cNvGrpSpPr>
          <p:nvPr/>
        </p:nvGrpSpPr>
        <p:grpSpPr bwMode="auto">
          <a:xfrm>
            <a:off x="1666663" y="4813066"/>
            <a:ext cx="3264840" cy="999775"/>
            <a:chOff x="4267635" y="880115"/>
            <a:chExt cx="2320294" cy="711092"/>
          </a:xfrm>
        </p:grpSpPr>
        <p:sp>
          <p:nvSpPr>
            <p:cNvPr id="24" name="文本框 66"/>
            <p:cNvSpPr txBox="1">
              <a:spLocks noChangeArrowheads="1"/>
            </p:cNvSpPr>
            <p:nvPr/>
          </p:nvSpPr>
          <p:spPr bwMode="auto">
            <a:xfrm>
              <a:off x="4267635" y="1147921"/>
              <a:ext cx="2320294" cy="4432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eaLnBrk="0" hangingPunct="0">
                <a:defRPr sz="1300">
                  <a:solidFill>
                    <a:schemeClr val="tx1"/>
                  </a:solidFill>
                  <a:latin typeface="Calibri" panose="020F0502020204030204" pitchFamily="34" charset="0"/>
                  <a:ea typeface="宋体" panose="02010600030101010101" pitchFamily="2" charset="-122"/>
                </a:defRPr>
              </a:lvl1pPr>
              <a:lvl2pPr marL="742950" indent="-285750" eaLnBrk="0" hangingPunct="0">
                <a:defRPr sz="1300">
                  <a:solidFill>
                    <a:schemeClr val="tx1"/>
                  </a:solidFill>
                  <a:latin typeface="Calibri" panose="020F0502020204030204" pitchFamily="34" charset="0"/>
                  <a:ea typeface="宋体" panose="02010600030101010101" pitchFamily="2" charset="-122"/>
                </a:defRPr>
              </a:lvl2pPr>
              <a:lvl3pPr marL="1143000" indent="-228600" eaLnBrk="0" hangingPunct="0">
                <a:defRPr sz="1300">
                  <a:solidFill>
                    <a:schemeClr val="tx1"/>
                  </a:solidFill>
                  <a:latin typeface="Calibri" panose="020F0502020204030204" pitchFamily="34" charset="0"/>
                  <a:ea typeface="宋体" panose="02010600030101010101" pitchFamily="2" charset="-122"/>
                </a:defRPr>
              </a:lvl3pPr>
              <a:lvl4pPr marL="1600200" indent="-228600" eaLnBrk="0" hangingPunct="0">
                <a:defRPr sz="1300">
                  <a:solidFill>
                    <a:schemeClr val="tx1"/>
                  </a:solidFill>
                  <a:latin typeface="Calibri" panose="020F0502020204030204" pitchFamily="34" charset="0"/>
                  <a:ea typeface="宋体" panose="02010600030101010101" pitchFamily="2" charset="-122"/>
                </a:defRPr>
              </a:lvl4pPr>
              <a:lvl5pPr marL="2057400" indent="-228600" eaLnBrk="0" hangingPunc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r">
                <a:lnSpc>
                  <a:spcPct val="150000"/>
                </a:lnSpc>
              </a:pPr>
              <a:r>
                <a:rPr lang="zh-CN" altLang="en-US" sz="900"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添加相关标题，添加相关标题，添加相关标题，添加相关标题。添加相关标题，添加相关标题，添加相关标题，添加相关标题。添加相关标题，添加相关标题，添加相关标题，添加相关标题。</a:t>
              </a:r>
              <a:endParaRPr lang="en-GB" altLang="zh-CN" sz="9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文本框 66"/>
            <p:cNvSpPr txBox="1">
              <a:spLocks noChangeArrowheads="1"/>
            </p:cNvSpPr>
            <p:nvPr/>
          </p:nvSpPr>
          <p:spPr bwMode="auto">
            <a:xfrm>
              <a:off x="5694765" y="880115"/>
              <a:ext cx="893164" cy="153235"/>
            </a:xfrm>
            <a:prstGeom prst="rect">
              <a:avLst/>
            </a:prstGeom>
            <a:noFill/>
            <a:ln>
              <a:noFill/>
            </a:ln>
            <a:extLst/>
          </p:spPr>
          <p:txBody>
            <a:bodyPr wrap="none" lIns="0" tIns="0" rIns="0" bIns="0">
              <a:spAutoFit/>
            </a:bodyPr>
            <a:lstStyle>
              <a:defPPr>
                <a:defRPr lang="zh-CN"/>
              </a:defPPr>
              <a:lvl1pPr eaLnBrk="1" hangingPunct="1">
                <a:defRPr sz="4400">
                  <a:latin typeface="Simply City Light" panose="020B0303020202080204" pitchFamily="34" charset="0"/>
                  <a:ea typeface="SimSun-ExtB" panose="02010609060101010101" pitchFamily="49" charset="-122"/>
                  <a:cs typeface="Arial" panose="020B0604020202020204" pitchFamily="34" charset="0"/>
                </a:defRPr>
              </a:lvl1pPr>
              <a:lvl2pPr marL="742950" indent="-285750"/>
              <a:lvl3pPr marL="1143000" indent="-228600"/>
              <a:lvl4pPr marL="1600200" indent="-228600"/>
              <a:lvl5pPr marL="2057400" indent="-228600"/>
              <a:lvl6pPr marL="2514600" indent="-228600" defTabSz="685800" fontAlgn="base">
                <a:spcBef>
                  <a:spcPct val="0"/>
                </a:spcBef>
                <a:spcAft>
                  <a:spcPct val="0"/>
                </a:spcAft>
              </a:lvl6pPr>
              <a:lvl7pPr marL="2971800" indent="-228600" defTabSz="685800" fontAlgn="base">
                <a:spcBef>
                  <a:spcPct val="0"/>
                </a:spcBef>
                <a:spcAft>
                  <a:spcPct val="0"/>
                </a:spcAft>
              </a:lvl7pPr>
              <a:lvl8pPr marL="3429000" indent="-228600" defTabSz="685800" fontAlgn="base">
                <a:spcBef>
                  <a:spcPct val="0"/>
                </a:spcBef>
                <a:spcAft>
                  <a:spcPct val="0"/>
                </a:spcAft>
              </a:lvl8pPr>
              <a:lvl9pPr marL="3886200" indent="-228600" defTabSz="685800" fontAlgn="base">
                <a:spcBef>
                  <a:spcPct val="0"/>
                </a:spcBef>
                <a:spcAft>
                  <a:spcPct val="0"/>
                </a:spcAft>
              </a:lvl9pPr>
            </a:lstStyle>
            <a:p>
              <a:pPr algn="r"/>
              <a:r>
                <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请替换文字内容</a:t>
              </a:r>
            </a:p>
          </p:txBody>
        </p:sp>
      </p:grpSp>
      <p:sp>
        <p:nvSpPr>
          <p:cNvPr id="18" name="TextBox 8"/>
          <p:cNvSpPr txBox="1"/>
          <p:nvPr/>
        </p:nvSpPr>
        <p:spPr>
          <a:xfrm>
            <a:off x="5273787" y="357205"/>
            <a:ext cx="2311176" cy="447739"/>
          </a:xfrm>
          <a:prstGeom prst="rect">
            <a:avLst/>
          </a:prstGeom>
          <a:noFill/>
        </p:spPr>
        <p:txBody>
          <a:bodyPr wrap="square" lIns="0" tIns="0" rIns="0" bIns="0" rtlCol="0" anchor="ctr">
            <a:spAutoFit/>
          </a:bodyPr>
          <a:lstStyle/>
          <a:p>
            <a:pPr algn="ctr"/>
            <a:r>
              <a:rPr lang="zh-CN" altLang="en-US" sz="2800" dirty="0" smtClean="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rPr>
              <a:t>年度工作概述</a:t>
            </a:r>
            <a:endParaRPr lang="zh-CN" altLang="en-US" sz="3600" dirty="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9" name="TextBox 8"/>
          <p:cNvSpPr txBox="1"/>
          <p:nvPr/>
        </p:nvSpPr>
        <p:spPr>
          <a:xfrm>
            <a:off x="5273787" y="824352"/>
            <a:ext cx="2311176" cy="169277"/>
          </a:xfrm>
          <a:prstGeom prst="rect">
            <a:avLst/>
          </a:prstGeom>
          <a:noFill/>
        </p:spPr>
        <p:txBody>
          <a:bodyPr wrap="square" lIns="0" tIns="0" rIns="0" bIns="0" rtlCol="0" anchor="ctr">
            <a:spAutoFit/>
          </a:bodyPr>
          <a:lstStyle/>
          <a:p>
            <a:pPr algn="ctr"/>
            <a:r>
              <a:rPr lang="en-US" altLang="zh-CN" sz="1100" dirty="0" smtClean="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rPr>
              <a:t>CLICK TO ADD CAPTION TEXT</a:t>
            </a:r>
            <a:endParaRPr lang="zh-CN" altLang="en-US" sz="1400" dirty="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2547708508"/>
      </p:ext>
    </p:extLst>
  </p:cSld>
  <p:clrMapOvr>
    <a:masterClrMapping/>
  </p:clrMapOvr>
  <mc:AlternateContent xmlns:mc="http://schemas.openxmlformats.org/markup-compatibility/2006" xmlns:p14="http://schemas.microsoft.com/office/powerpoint/2010/main">
    <mc:Choice Requires="p14">
      <p:transition spd="slow" p14:dur="1600" advTm="4000">
        <p:blinds dir="vert"/>
      </p:transition>
    </mc:Choice>
    <mc:Fallback xmlns="">
      <p:transition spd="slow" advTm="4000">
        <p:blinds dir="vert"/>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 presetClass="entr" presetSubtype="4"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par>
                                <p:cTn id="9" presetID="22" presetClass="entr" presetSubtype="1"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up)">
                                      <p:cBhvr>
                                        <p:cTn id="11" dur="750"/>
                                        <p:tgtEl>
                                          <p:spTgt spid="5"/>
                                        </p:tgtEl>
                                      </p:cBhvr>
                                    </p:animEffect>
                                  </p:childTnLst>
                                </p:cTn>
                              </p:par>
                              <p:par>
                                <p:cTn id="12" presetID="53" presetClass="entr" presetSubtype="16" fill="hold" nodeType="withEffect">
                                  <p:stCondLst>
                                    <p:cond delay="200"/>
                                  </p:stCondLst>
                                  <p:childTnLst>
                                    <p:set>
                                      <p:cBhvr>
                                        <p:cTn id="13" dur="1" fill="hold">
                                          <p:stCondLst>
                                            <p:cond delay="0"/>
                                          </p:stCondLst>
                                        </p:cTn>
                                        <p:tgtEl>
                                          <p:spTgt spid="6"/>
                                        </p:tgtEl>
                                        <p:attrNameLst>
                                          <p:attrName>style.visibility</p:attrName>
                                        </p:attrNameLst>
                                      </p:cBhvr>
                                      <p:to>
                                        <p:strVal val="visible"/>
                                      </p:to>
                                    </p:set>
                                    <p:anim calcmode="lin" valueType="num">
                                      <p:cBhvr>
                                        <p:cTn id="14" dur="750" fill="hold"/>
                                        <p:tgtEl>
                                          <p:spTgt spid="6"/>
                                        </p:tgtEl>
                                        <p:attrNameLst>
                                          <p:attrName>ppt_w</p:attrName>
                                        </p:attrNameLst>
                                      </p:cBhvr>
                                      <p:tavLst>
                                        <p:tav tm="0">
                                          <p:val>
                                            <p:fltVal val="0"/>
                                          </p:val>
                                        </p:tav>
                                        <p:tav tm="100000">
                                          <p:val>
                                            <p:strVal val="#ppt_w"/>
                                          </p:val>
                                        </p:tav>
                                      </p:tavLst>
                                    </p:anim>
                                    <p:anim calcmode="lin" valueType="num">
                                      <p:cBhvr>
                                        <p:cTn id="15" dur="750" fill="hold"/>
                                        <p:tgtEl>
                                          <p:spTgt spid="6"/>
                                        </p:tgtEl>
                                        <p:attrNameLst>
                                          <p:attrName>ppt_h</p:attrName>
                                        </p:attrNameLst>
                                      </p:cBhvr>
                                      <p:tavLst>
                                        <p:tav tm="0">
                                          <p:val>
                                            <p:fltVal val="0"/>
                                          </p:val>
                                        </p:tav>
                                        <p:tav tm="100000">
                                          <p:val>
                                            <p:strVal val="#ppt_h"/>
                                          </p:val>
                                        </p:tav>
                                      </p:tavLst>
                                    </p:anim>
                                    <p:animEffect transition="in" filter="fade">
                                      <p:cBhvr>
                                        <p:cTn id="16" dur="750"/>
                                        <p:tgtEl>
                                          <p:spTgt spid="6"/>
                                        </p:tgtEl>
                                      </p:cBhvr>
                                    </p:animEffect>
                                  </p:childTnLst>
                                </p:cTn>
                              </p:par>
                              <p:par>
                                <p:cTn id="17" presetID="53" presetClass="entr" presetSubtype="16" fill="hold" nodeType="withEffect">
                                  <p:stCondLst>
                                    <p:cond delay="500"/>
                                  </p:stCondLst>
                                  <p:childTnLst>
                                    <p:set>
                                      <p:cBhvr>
                                        <p:cTn id="18" dur="1" fill="hold">
                                          <p:stCondLst>
                                            <p:cond delay="0"/>
                                          </p:stCondLst>
                                        </p:cTn>
                                        <p:tgtEl>
                                          <p:spTgt spid="8"/>
                                        </p:tgtEl>
                                        <p:attrNameLst>
                                          <p:attrName>style.visibility</p:attrName>
                                        </p:attrNameLst>
                                      </p:cBhvr>
                                      <p:to>
                                        <p:strVal val="visible"/>
                                      </p:to>
                                    </p:set>
                                    <p:anim calcmode="lin" valueType="num">
                                      <p:cBhvr>
                                        <p:cTn id="19" dur="750" fill="hold"/>
                                        <p:tgtEl>
                                          <p:spTgt spid="8"/>
                                        </p:tgtEl>
                                        <p:attrNameLst>
                                          <p:attrName>ppt_w</p:attrName>
                                        </p:attrNameLst>
                                      </p:cBhvr>
                                      <p:tavLst>
                                        <p:tav tm="0">
                                          <p:val>
                                            <p:fltVal val="0"/>
                                          </p:val>
                                        </p:tav>
                                        <p:tav tm="100000">
                                          <p:val>
                                            <p:strVal val="#ppt_w"/>
                                          </p:val>
                                        </p:tav>
                                      </p:tavLst>
                                    </p:anim>
                                    <p:anim calcmode="lin" valueType="num">
                                      <p:cBhvr>
                                        <p:cTn id="20" dur="750" fill="hold"/>
                                        <p:tgtEl>
                                          <p:spTgt spid="8"/>
                                        </p:tgtEl>
                                        <p:attrNameLst>
                                          <p:attrName>ppt_h</p:attrName>
                                        </p:attrNameLst>
                                      </p:cBhvr>
                                      <p:tavLst>
                                        <p:tav tm="0">
                                          <p:val>
                                            <p:fltVal val="0"/>
                                          </p:val>
                                        </p:tav>
                                        <p:tav tm="100000">
                                          <p:val>
                                            <p:strVal val="#ppt_h"/>
                                          </p:val>
                                        </p:tav>
                                      </p:tavLst>
                                    </p:anim>
                                    <p:animEffect transition="in" filter="fade">
                                      <p:cBhvr>
                                        <p:cTn id="21" dur="750"/>
                                        <p:tgtEl>
                                          <p:spTgt spid="8"/>
                                        </p:tgtEl>
                                      </p:cBhvr>
                                    </p:animEffect>
                                  </p:childTnLst>
                                </p:cTn>
                              </p:par>
                              <p:par>
                                <p:cTn id="22" presetID="2" presetClass="entr" presetSubtype="2" fill="hold" nodeType="withEffect">
                                  <p:stCondLst>
                                    <p:cond delay="0"/>
                                  </p:stCondLst>
                                  <p:childTnLst>
                                    <p:set>
                                      <p:cBhvr>
                                        <p:cTn id="23" dur="1" fill="hold">
                                          <p:stCondLst>
                                            <p:cond delay="0"/>
                                          </p:stCondLst>
                                        </p:cTn>
                                        <p:tgtEl>
                                          <p:spTgt spid="20"/>
                                        </p:tgtEl>
                                        <p:attrNameLst>
                                          <p:attrName>style.visibility</p:attrName>
                                        </p:attrNameLst>
                                      </p:cBhvr>
                                      <p:to>
                                        <p:strVal val="visible"/>
                                      </p:to>
                                    </p:set>
                                    <p:anim calcmode="lin" valueType="num">
                                      <p:cBhvr additive="base">
                                        <p:cTn id="24" dur="1000" fill="hold"/>
                                        <p:tgtEl>
                                          <p:spTgt spid="20"/>
                                        </p:tgtEl>
                                        <p:attrNameLst>
                                          <p:attrName>ppt_x</p:attrName>
                                        </p:attrNameLst>
                                      </p:cBhvr>
                                      <p:tavLst>
                                        <p:tav tm="0">
                                          <p:val>
                                            <p:strVal val="1+#ppt_w/2"/>
                                          </p:val>
                                        </p:tav>
                                        <p:tav tm="100000">
                                          <p:val>
                                            <p:strVal val="#ppt_x"/>
                                          </p:val>
                                        </p:tav>
                                      </p:tavLst>
                                    </p:anim>
                                    <p:anim calcmode="lin" valueType="num">
                                      <p:cBhvr additive="base">
                                        <p:cTn id="25" dur="1000" fill="hold"/>
                                        <p:tgtEl>
                                          <p:spTgt spid="20"/>
                                        </p:tgtEl>
                                        <p:attrNameLst>
                                          <p:attrName>ppt_y</p:attrName>
                                        </p:attrNameLst>
                                      </p:cBhvr>
                                      <p:tavLst>
                                        <p:tav tm="0">
                                          <p:val>
                                            <p:strVal val="#ppt_y"/>
                                          </p:val>
                                        </p:tav>
                                        <p:tav tm="100000">
                                          <p:val>
                                            <p:strVal val="#ppt_y"/>
                                          </p:val>
                                        </p:tav>
                                      </p:tavLst>
                                    </p:anim>
                                  </p:childTnLst>
                                </p:cTn>
                              </p:par>
                              <p:par>
                                <p:cTn id="26" presetID="2" presetClass="entr" presetSubtype="2" fill="hold" nodeType="withEffect">
                                  <p:stCondLst>
                                    <p:cond delay="500"/>
                                  </p:stCondLst>
                                  <p:childTnLst>
                                    <p:set>
                                      <p:cBhvr>
                                        <p:cTn id="27" dur="1" fill="hold">
                                          <p:stCondLst>
                                            <p:cond delay="0"/>
                                          </p:stCondLst>
                                        </p:cTn>
                                        <p:tgtEl>
                                          <p:spTgt spid="23"/>
                                        </p:tgtEl>
                                        <p:attrNameLst>
                                          <p:attrName>style.visibility</p:attrName>
                                        </p:attrNameLst>
                                      </p:cBhvr>
                                      <p:to>
                                        <p:strVal val="visible"/>
                                      </p:to>
                                    </p:set>
                                    <p:anim calcmode="lin" valueType="num">
                                      <p:cBhvr additive="base">
                                        <p:cTn id="28" dur="1000" fill="hold"/>
                                        <p:tgtEl>
                                          <p:spTgt spid="23"/>
                                        </p:tgtEl>
                                        <p:attrNameLst>
                                          <p:attrName>ppt_x</p:attrName>
                                        </p:attrNameLst>
                                      </p:cBhvr>
                                      <p:tavLst>
                                        <p:tav tm="0">
                                          <p:val>
                                            <p:strVal val="1+#ppt_w/2"/>
                                          </p:val>
                                        </p:tav>
                                        <p:tav tm="100000">
                                          <p:val>
                                            <p:strVal val="#ppt_x"/>
                                          </p:val>
                                        </p:tav>
                                      </p:tavLst>
                                    </p:anim>
                                    <p:anim calcmode="lin" valueType="num">
                                      <p:cBhvr additive="base">
                                        <p:cTn id="29" dur="1000" fill="hold"/>
                                        <p:tgtEl>
                                          <p:spTgt spid="2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ISPRING_ULTRA_SCORM_COURSE_ID" val="9E7965BD-BA7C-4284-B303-3DF26FF20985"/>
  <p:tag name="ISPRING_SCORM_RATE_SLIDES" val="1"/>
  <p:tag name="ISPRINGONLINEFOLDERID" val="0"/>
  <p:tag name="ISPRINGONLINEFOLDERPATH" val="Content List"/>
  <p:tag name="ISPRINGCLOUDFOLDERID" val="0"/>
  <p:tag name="ISPRINGCLOUDFOLDERPATH" val="Repository"/>
  <p:tag name="ISPRING_PLAYERS_CUSTOMIZATION" val="UEsDBBQAAgAIAEOUV0cNwDEewAEAANoDAAAPAAAAbm9uZS9wbGF5ZXIueG1spZJPb9QwEMXPW6nfIfK9dpYKUa0cekDKiaJKC4jbyptME1PHDp4Ju/vtmfzZpFuQQOKQaPIy72fPs/X9sXHJT4hog8/EWqYiAV+E0voqE18+5zd34v799ZVunTlBTGyZCR88iKQELKJtiX2PhupMvBAkQ0XCL4+bI9pM1ETtRqnD4SAPtzLESr1J07X69vBxW9TQmBvrkYwvmLvs5VYkbbQhWjpl4l0qrq9WA/ICZ5F7fIXBdf3KKIvQqDYCgieIatz2bN3Q3838NMErOrWAgkdfDbPvTfH8EMrOAfbaSo9tWyDqCYO20rSx6zufYCwyMTbsGkA0FaB0vhJq9Ko/mPWTM1hPHLzA9ty22zuLNYsjfejeLerubBmyVxNHXYJ0M0wwnGLeOZeDoS5CKZIIPzrLVd5jv85HkK7FuJzn7h0+Wy/xULDGVW4KCvH0gR18JFOUco5ejtHLwdTbh+ITF49TnNsFMgezhKBratzbf86j7/6fOEp4Mp0jcV7B+hKOueW/BA2PQsAz9pqk1sl+tTOVd9ftmxdX40Iadzdl8R1FQiZWwNewNGTUos8w9Zqm1fg5JTTHotXv91JPRC5/AVBLAQIAABQAAgAIAEOUV0cNwDEewAEAANoDAAAPAAAAAAAAAAEAAAAAAAAAAABub25lL3BsYXllci54bWxQSwUGAAAAAAEAAQA9AAAA7QEAAAAA"/>
  <p:tag name="ISPRING_OUTPUT_FOLDER" val="C:\Users\Administrator\Desktop"/>
  <p:tag name="ISPRING_UUID" val="{C1A8F295-47DC-48FB-81BD-666766343352}"/>
  <p:tag name="ISPRING_RESOURCE_FOLDER" val="E:\素材\正版图-卖\PPT\0变色龙\0包图网\bt369\ppt\bt369\"/>
  <p:tag name="ISPRING_PRESENTATION_PATH" val="E:\素材\正版图-卖\PPT\0变色龙\0包图网\bt369\ppt\bt369.pptx"/>
  <p:tag name="ISPRING_PROJECT_FOLDER_UPDATED" val="1"/>
  <p:tag name="ISPRING_SCREEN_RECS_UPDATED" val="E:\素材\正版图-卖\PPT\0变色龙\0包图网\bt369\ppt\bt369"/>
  <p:tag name="ISPRING_PRESENTATION_TITLE" val="bt639"/>
  <p:tag name="ISPRING_SCORM_ENDPOINT" val="&lt;endpoint&gt;&lt;enable&gt;0&lt;/enable&gt;&lt;lrs&gt;http://&lt;/lrs&gt;&lt;auth&gt;0&lt;/auth&gt;&lt;login&gt;&lt;/login&gt;&lt;password&gt;&lt;/password&gt;&lt;key&gt;&lt;/key&gt;&lt;name&gt;&lt;/name&gt;&lt;email&gt;&lt;/email&gt;&lt;/endpoint&gt;&#10;"/>
</p:tagLst>
</file>

<file path=ppt/tags/tag10.xml><?xml version="1.0" encoding="utf-8"?>
<p:tagLst xmlns:a="http://schemas.openxmlformats.org/drawingml/2006/main" xmlns:r="http://schemas.openxmlformats.org/officeDocument/2006/relationships" xmlns:p="http://schemas.openxmlformats.org/presentationml/2006/main">
  <p:tag name="MH" val="20161022194333"/>
  <p:tag name="MH_LIBRARY" val="GRAPHIC"/>
  <p:tag name="MH_TYPE" val="Other"/>
  <p:tag name="MH_ORDER" val="4"/>
</p:tagLst>
</file>

<file path=ppt/tags/tag11.xml><?xml version="1.0" encoding="utf-8"?>
<p:tagLst xmlns:a="http://schemas.openxmlformats.org/drawingml/2006/main" xmlns:r="http://schemas.openxmlformats.org/officeDocument/2006/relationships" xmlns:p="http://schemas.openxmlformats.org/presentationml/2006/main">
  <p:tag name="MH" val="20161022194333"/>
  <p:tag name="MH_LIBRARY" val="GRAPHIC"/>
  <p:tag name="MH_TYPE" val="Other"/>
  <p:tag name="MH_ORDER" val="7"/>
</p:tagLst>
</file>

<file path=ppt/tags/tag12.xml><?xml version="1.0" encoding="utf-8"?>
<p:tagLst xmlns:a="http://schemas.openxmlformats.org/drawingml/2006/main" xmlns:r="http://schemas.openxmlformats.org/officeDocument/2006/relationships" xmlns:p="http://schemas.openxmlformats.org/presentationml/2006/main">
  <p:tag name="MH" val="20161022194333"/>
  <p:tag name="MH_LIBRARY" val="GRAPHIC"/>
  <p:tag name="MH_TYPE" val="Other"/>
  <p:tag name="MH_ORDER" val="13"/>
</p:tagLst>
</file>

<file path=ppt/tags/tag13.xml><?xml version="1.0" encoding="utf-8"?>
<p:tagLst xmlns:a="http://schemas.openxmlformats.org/drawingml/2006/main" xmlns:r="http://schemas.openxmlformats.org/officeDocument/2006/relationships" xmlns:p="http://schemas.openxmlformats.org/presentationml/2006/main">
  <p:tag name="MH" val="20161022194333"/>
  <p:tag name="MH_LIBRARY" val="GRAPHIC"/>
  <p:tag name="MH_TYPE" val="Other"/>
  <p:tag name="MH_ORDER" val="18"/>
</p:tagLst>
</file>

<file path=ppt/tags/tag14.xml><?xml version="1.0" encoding="utf-8"?>
<p:tagLst xmlns:a="http://schemas.openxmlformats.org/drawingml/2006/main" xmlns:r="http://schemas.openxmlformats.org/officeDocument/2006/relationships" xmlns:p="http://schemas.openxmlformats.org/presentationml/2006/main">
  <p:tag name="MH" val="20161022194503"/>
  <p:tag name="MH_LIBRARY" val="GRAPHIC"/>
  <p:tag name="MH_TYPE" val="Text"/>
  <p:tag name="MH_ORDER" val="3"/>
</p:tagLst>
</file>

<file path=ppt/tags/tag15.xml><?xml version="1.0" encoding="utf-8"?>
<p:tagLst xmlns:a="http://schemas.openxmlformats.org/drawingml/2006/main" xmlns:r="http://schemas.openxmlformats.org/officeDocument/2006/relationships" xmlns:p="http://schemas.openxmlformats.org/presentationml/2006/main">
  <p:tag name="MH" val="20161022194333"/>
  <p:tag name="MH_LIBRARY" val="GRAPHIC"/>
  <p:tag name="MH_TYPE" val="Other"/>
  <p:tag name="MH_ORDER" val="5"/>
</p:tagLst>
</file>

<file path=ppt/tags/tag16.xml><?xml version="1.0" encoding="utf-8"?>
<p:tagLst xmlns:a="http://schemas.openxmlformats.org/drawingml/2006/main" xmlns:r="http://schemas.openxmlformats.org/officeDocument/2006/relationships" xmlns:p="http://schemas.openxmlformats.org/presentationml/2006/main">
  <p:tag name="MH" val="20161022194333"/>
  <p:tag name="MH_LIBRARY" val="GRAPHIC"/>
  <p:tag name="MH_TYPE" val="Other"/>
  <p:tag name="MH_ORDER" val="6"/>
</p:tagLst>
</file>

<file path=ppt/tags/tag17.xml><?xml version="1.0" encoding="utf-8"?>
<p:tagLst xmlns:a="http://schemas.openxmlformats.org/drawingml/2006/main" xmlns:r="http://schemas.openxmlformats.org/officeDocument/2006/relationships" xmlns:p="http://schemas.openxmlformats.org/presentationml/2006/main">
  <p:tag name="MH" val="20161022194333"/>
  <p:tag name="MH_LIBRARY" val="GRAPHIC"/>
  <p:tag name="MH_TYPE" val="Other"/>
  <p:tag name="MH_ORDER" val="16"/>
</p:tagLst>
</file>

<file path=ppt/tags/tag18.xml><?xml version="1.0" encoding="utf-8"?>
<p:tagLst xmlns:a="http://schemas.openxmlformats.org/drawingml/2006/main" xmlns:r="http://schemas.openxmlformats.org/officeDocument/2006/relationships" xmlns:p="http://schemas.openxmlformats.org/presentationml/2006/main">
  <p:tag name="MH" val="20161022194333"/>
  <p:tag name="MH_LIBRARY" val="GRAPHIC"/>
  <p:tag name="MH_TYPE" val="Other"/>
  <p:tag name="MH_ORDER" val="19"/>
</p:tagLst>
</file>

<file path=ppt/tags/tag19.xml><?xml version="1.0" encoding="utf-8"?>
<p:tagLst xmlns:a="http://schemas.openxmlformats.org/drawingml/2006/main" xmlns:r="http://schemas.openxmlformats.org/officeDocument/2006/relationships" xmlns:p="http://schemas.openxmlformats.org/presentationml/2006/main">
  <p:tag name="MH" val="20161022194503"/>
  <p:tag name="MH_LIBRARY" val="GRAPHIC"/>
  <p:tag name="MH_TYPE" val="Text"/>
  <p:tag name="MH_ORDER" val="2"/>
</p:tagLst>
</file>

<file path=ppt/tags/tag2.xml><?xml version="1.0" encoding="utf-8"?>
<p:tagLst xmlns:a="http://schemas.openxmlformats.org/drawingml/2006/main" xmlns:r="http://schemas.openxmlformats.org/officeDocument/2006/relationships" xmlns:p="http://schemas.openxmlformats.org/presentationml/2006/main">
  <p:tag name="MH_TYPE" val="#NeiR#"/>
  <p:tag name="MH_NUMBER" val="4"/>
  <p:tag name="MH_CATEGORY" val="#BingLLB#"/>
  <p:tag name="MH_LAYOUT" val="SubTitle"/>
  <p:tag name="MH" val="20161022194333"/>
  <p:tag name="MH_LIBRARY" val="GRAPHIC"/>
</p:tagLst>
</file>

<file path=ppt/tags/tag20.xml><?xml version="1.0" encoding="utf-8"?>
<p:tagLst xmlns:a="http://schemas.openxmlformats.org/drawingml/2006/main" xmlns:r="http://schemas.openxmlformats.org/officeDocument/2006/relationships" xmlns:p="http://schemas.openxmlformats.org/presentationml/2006/main">
  <p:tag name="MH" val="20161022194333"/>
  <p:tag name="MH_LIBRARY" val="GRAPHIC"/>
  <p:tag name="MH_TYPE" val="Other"/>
  <p:tag name="MH_ORDER" val="1"/>
</p:tagLst>
</file>

<file path=ppt/tags/tag21.xml><?xml version="1.0" encoding="utf-8"?>
<p:tagLst xmlns:a="http://schemas.openxmlformats.org/drawingml/2006/main" xmlns:r="http://schemas.openxmlformats.org/officeDocument/2006/relationships" xmlns:p="http://schemas.openxmlformats.org/presentationml/2006/main">
  <p:tag name="MH" val="20161022194333"/>
  <p:tag name="MH_LIBRARY" val="GRAPHIC"/>
  <p:tag name="MH_TYPE" val="Other"/>
  <p:tag name="MH_ORDER" val="2"/>
</p:tagLst>
</file>

<file path=ppt/tags/tag22.xml><?xml version="1.0" encoding="utf-8"?>
<p:tagLst xmlns:a="http://schemas.openxmlformats.org/drawingml/2006/main" xmlns:r="http://schemas.openxmlformats.org/officeDocument/2006/relationships" xmlns:p="http://schemas.openxmlformats.org/presentationml/2006/main">
  <p:tag name="MH" val="20161022194333"/>
  <p:tag name="MH_LIBRARY" val="GRAPHIC"/>
  <p:tag name="MH_TYPE" val="Other"/>
  <p:tag name="MH_ORDER" val="17"/>
</p:tagLst>
</file>

<file path=ppt/tags/tag23.xml><?xml version="1.0" encoding="utf-8"?>
<p:tagLst xmlns:a="http://schemas.openxmlformats.org/drawingml/2006/main" xmlns:r="http://schemas.openxmlformats.org/officeDocument/2006/relationships" xmlns:p="http://schemas.openxmlformats.org/presentationml/2006/main">
  <p:tag name="MH" val="20161022194503"/>
  <p:tag name="MH_LIBRARY" val="GRAPHIC"/>
  <p:tag name="MH_TYPE" val="Text"/>
  <p:tag name="MH_ORDER" val="1"/>
</p:tagLst>
</file>

<file path=ppt/tags/tag24.xml><?xml version="1.0" encoding="utf-8"?>
<p:tagLst xmlns:a="http://schemas.openxmlformats.org/drawingml/2006/main" xmlns:r="http://schemas.openxmlformats.org/officeDocument/2006/relationships" xmlns:p="http://schemas.openxmlformats.org/presentationml/2006/main">
  <p:tag name="MH" val="20161022194333"/>
  <p:tag name="MH_LIBRARY" val="GRAPHIC"/>
  <p:tag name="MH_TYPE" val="Other"/>
  <p:tag name="MH_ORDER" val="11"/>
</p:tagLst>
</file>

<file path=ppt/tags/tag25.xml><?xml version="1.0" encoding="utf-8"?>
<p:tagLst xmlns:a="http://schemas.openxmlformats.org/drawingml/2006/main" xmlns:r="http://schemas.openxmlformats.org/officeDocument/2006/relationships" xmlns:p="http://schemas.openxmlformats.org/presentationml/2006/main">
  <p:tag name="MH" val="20161022194333"/>
  <p:tag name="MH_LIBRARY" val="GRAPHIC"/>
  <p:tag name="MH_TYPE" val="Other"/>
  <p:tag name="MH_ORDER" val="12"/>
</p:tagLst>
</file>

<file path=ppt/tags/tag26.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ENTRY"/>
  <p:tag name="ID" val="553512"/>
  <p:tag name="MH_ORDER" val="1"/>
</p:tagLst>
</file>

<file path=ppt/tags/tag27.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ENTRY"/>
  <p:tag name="ID" val="553512"/>
  <p:tag name="MH_ORDER" val="1"/>
</p:tagLst>
</file>

<file path=ppt/tags/tag28.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ENTRY"/>
  <p:tag name="ID" val="553512"/>
  <p:tag name="MH_ORDER" val="1"/>
</p:tagLst>
</file>

<file path=ppt/tags/tag29.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ENTRY"/>
  <p:tag name="ID" val="553512"/>
  <p:tag name="MH_ORDER" val="1"/>
</p:tagLst>
</file>

<file path=ppt/tags/tag3.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OTHERS"/>
  <p:tag name="ID" val="553512"/>
</p:tagLst>
</file>

<file path=ppt/tags/tag4.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OTHERS"/>
  <p:tag name="ID" val="553512"/>
</p:tagLst>
</file>

<file path=ppt/tags/tag5.xml><?xml version="1.0" encoding="utf-8"?>
<p:tagLst xmlns:a="http://schemas.openxmlformats.org/drawingml/2006/main" xmlns:r="http://schemas.openxmlformats.org/officeDocument/2006/relationships" xmlns:p="http://schemas.openxmlformats.org/presentationml/2006/main">
  <p:tag name="MH" val="20161022194333"/>
  <p:tag name="MH_LIBRARY" val="GRAPHIC"/>
  <p:tag name="MH_TYPE" val="Other"/>
  <p:tag name="MH_ORDER" val="3"/>
</p:tagLst>
</file>

<file path=ppt/tags/tag6.xml><?xml version="1.0" encoding="utf-8"?>
<p:tagLst xmlns:a="http://schemas.openxmlformats.org/drawingml/2006/main" xmlns:r="http://schemas.openxmlformats.org/officeDocument/2006/relationships" xmlns:p="http://schemas.openxmlformats.org/presentationml/2006/main">
  <p:tag name="MH" val="20161022194333"/>
  <p:tag name="MH_LIBRARY" val="GRAPHIC"/>
  <p:tag name="MH_TYPE" val="Other"/>
  <p:tag name="MH_ORDER" val="8"/>
</p:tagLst>
</file>

<file path=ppt/tags/tag7.xml><?xml version="1.0" encoding="utf-8"?>
<p:tagLst xmlns:a="http://schemas.openxmlformats.org/drawingml/2006/main" xmlns:r="http://schemas.openxmlformats.org/officeDocument/2006/relationships" xmlns:p="http://schemas.openxmlformats.org/presentationml/2006/main">
  <p:tag name="MH" val="20161022194333"/>
  <p:tag name="MH_LIBRARY" val="GRAPHIC"/>
  <p:tag name="MH_TYPE" val="Other"/>
  <p:tag name="MH_ORDER" val="9"/>
</p:tagLst>
</file>

<file path=ppt/tags/tag8.xml><?xml version="1.0" encoding="utf-8"?>
<p:tagLst xmlns:a="http://schemas.openxmlformats.org/drawingml/2006/main" xmlns:r="http://schemas.openxmlformats.org/officeDocument/2006/relationships" xmlns:p="http://schemas.openxmlformats.org/presentationml/2006/main">
  <p:tag name="MH" val="20161022194333"/>
  <p:tag name="MH_LIBRARY" val="GRAPHIC"/>
  <p:tag name="MH_TYPE" val="Other"/>
  <p:tag name="MH_ORDER" val="20"/>
</p:tagLst>
</file>

<file path=ppt/tags/tag9.xml><?xml version="1.0" encoding="utf-8"?>
<p:tagLst xmlns:a="http://schemas.openxmlformats.org/drawingml/2006/main" xmlns:r="http://schemas.openxmlformats.org/officeDocument/2006/relationships" xmlns:p="http://schemas.openxmlformats.org/presentationml/2006/main">
  <p:tag name="MH" val="20161022194503"/>
  <p:tag name="MH_LIBRARY" val="GRAPHIC"/>
  <p:tag name="MH_TYPE" val="Text"/>
  <p:tag name="MH_ORDER" val="4"/>
</p:tagLst>
</file>

<file path=ppt/theme/theme1.xml><?xml version="1.0" encoding="utf-8"?>
<a:theme xmlns:a="http://schemas.openxmlformats.org/drawingml/2006/main" name="Office Theme">
  <a:themeElements>
    <a:clrScheme name="自定义 391">
      <a:dk1>
        <a:sysClr val="windowText" lastClr="000000"/>
      </a:dk1>
      <a:lt1>
        <a:sysClr val="window" lastClr="FFFFFF"/>
      </a:lt1>
      <a:dk2>
        <a:srgbClr val="8C9750"/>
      </a:dk2>
      <a:lt2>
        <a:srgbClr val="DBEFF9"/>
      </a:lt2>
      <a:accent1>
        <a:srgbClr val="B6314A"/>
      </a:accent1>
      <a:accent2>
        <a:srgbClr val="8C9750"/>
      </a:accent2>
      <a:accent3>
        <a:srgbClr val="B6314A"/>
      </a:accent3>
      <a:accent4>
        <a:srgbClr val="8C9750"/>
      </a:accent4>
      <a:accent5>
        <a:srgbClr val="B6314A"/>
      </a:accent5>
      <a:accent6>
        <a:srgbClr val="8C9750"/>
      </a:accent6>
      <a:hlink>
        <a:srgbClr val="B6314A"/>
      </a:hlink>
      <a:folHlink>
        <a:srgbClr val="8C9750"/>
      </a:folHlink>
    </a:clrScheme>
    <a:fontScheme name="Office 主题">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3151</Words>
  <Application>Microsoft Office PowerPoint</Application>
  <PresentationFormat>自定义</PresentationFormat>
  <Paragraphs>274</Paragraphs>
  <Slides>22</Slides>
  <Notes>21</Notes>
  <HiddenSlides>0</HiddenSlides>
  <MMClips>0</MMClips>
  <ScaleCrop>false</ScaleCrop>
  <HeadingPairs>
    <vt:vector size="4" baseType="variant">
      <vt:variant>
        <vt:lpstr>主题</vt:lpstr>
      </vt:variant>
      <vt:variant>
        <vt:i4>2</vt:i4>
      </vt:variant>
      <vt:variant>
        <vt:lpstr>幻灯片标题</vt:lpstr>
      </vt:variant>
      <vt:variant>
        <vt:i4>22</vt:i4>
      </vt:variant>
    </vt:vector>
  </HeadingPairs>
  <TitlesOfParts>
    <vt:vector size="24" baseType="lpstr">
      <vt:lpstr>Office Theme</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第一PPT，www.1ppt.com</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复古手绘</dc:title>
  <dc:creator/>
  <cp:keywords>www.1ppt.com</cp:keywords>
  <cp:lastModifiedBy/>
  <cp:revision>1</cp:revision>
  <dcterms:created xsi:type="dcterms:W3CDTF">2017-01-03T17:27:47Z</dcterms:created>
  <dcterms:modified xsi:type="dcterms:W3CDTF">2019-02-20T06:56:11Z</dcterms:modified>
</cp:coreProperties>
</file>

<file path=docProps/thumbnail.jpeg>
</file>